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quickStyle1.xml" ContentType="application/vnd.openxmlformats-officedocument.drawingml.diagramStyle+xml"/>
  <Override PartName="/ppt/diagrams/colors1.xml" ContentType="application/vnd.openxmlformats-officedocument.drawingml.diagramColors+xml"/>
  <Override PartName="/ppt/diagrams/layout1.xml" ContentType="application/vnd.openxmlformats-officedocument.drawingml.diagramLayout+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rawing1.xml" ContentType="application/vnd.ms-office.drawingml.diagramDrawing+xml"/>
  <Override PartName="/ppt/theme/theme7.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97" r:id="rId2"/>
    <p:sldMasterId id="2147483704" r:id="rId3"/>
    <p:sldMasterId id="2147483719" r:id="rId4"/>
    <p:sldMasterId id="2147483723" r:id="rId5"/>
    <p:sldMasterId id="2147483736" r:id="rId6"/>
  </p:sldMasterIdLst>
  <p:notesMasterIdLst>
    <p:notesMasterId r:id="rId14"/>
  </p:notesMasterIdLst>
  <p:sldIdLst>
    <p:sldId id="256" r:id="rId7"/>
    <p:sldId id="734" r:id="rId8"/>
    <p:sldId id="275" r:id="rId9"/>
    <p:sldId id="735" r:id="rId10"/>
    <p:sldId id="730" r:id="rId11"/>
    <p:sldId id="733" r:id="rId12"/>
    <p:sldId id="73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 userDrawn="1">
          <p15:clr>
            <a:srgbClr val="A4A3A4"/>
          </p15:clr>
        </p15:guide>
        <p15:guide id="2" pos="24" userDrawn="1">
          <p15:clr>
            <a:srgbClr val="A4A3A4"/>
          </p15:clr>
        </p15:guide>
        <p15:guide id="3" pos="3840" userDrawn="1">
          <p15:clr>
            <a:srgbClr val="A4A3A4"/>
          </p15:clr>
        </p15:guide>
        <p15:guide id="4" orient="horz" pos="2136" userDrawn="1">
          <p15:clr>
            <a:srgbClr val="A4A3A4"/>
          </p15:clr>
        </p15:guide>
        <p15:guide id="5" orient="horz" pos="1296" userDrawn="1">
          <p15:clr>
            <a:srgbClr val="A4A3A4"/>
          </p15:clr>
        </p15:guide>
        <p15:guide id="6" orient="horz"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iman, Melissa" initials="NM" lastIdx="3" clrIdx="0">
    <p:extLst>
      <p:ext uri="{19B8F6BF-5375-455C-9EA6-DF929625EA0E}">
        <p15:presenceInfo xmlns:p15="http://schemas.microsoft.com/office/powerpoint/2012/main" userId="S::melissa.naiman@cardinalhealth.com::b7665502-56c1-42e3-bef3-810eedf3fd02" providerId="AD"/>
      </p:ext>
    </p:extLst>
  </p:cmAuthor>
  <p:cmAuthor id="2" name="Peter Lam" initials="PL" lastIdx="4" clrIdx="1">
    <p:extLst>
      <p:ext uri="{19B8F6BF-5375-455C-9EA6-DF929625EA0E}">
        <p15:presenceInfo xmlns:p15="http://schemas.microsoft.com/office/powerpoint/2012/main" userId="S::peter@peterlamconsulting.com::95b075a6-67e6-4a34-814b-5928c5b07c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8B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E8E51D-3679-40B6-934D-EC9156534A0D}" v="15" dt="2021-05-21T19:01:21.9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4" autoAdjust="0"/>
    <p:restoredTop sz="82109" autoAdjust="0"/>
  </p:normalViewPr>
  <p:slideViewPr>
    <p:cSldViewPr snapToGrid="0" showGuides="1">
      <p:cViewPr varScale="1">
        <p:scale>
          <a:sx n="91" d="100"/>
          <a:sy n="91" d="100"/>
        </p:scale>
        <p:origin x="330" y="84"/>
      </p:cViewPr>
      <p:guideLst>
        <p:guide orient="horz" pos="24"/>
        <p:guide pos="24"/>
        <p:guide pos="3840"/>
        <p:guide orient="horz" pos="2136"/>
        <p:guide orient="horz" pos="1296"/>
        <p:guide orient="horz" pos="3024"/>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customXml" Target="../customXml/item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commentAuthors" Target="commentAuthors.xml"/><Relationship Id="rId23" Type="http://schemas.openxmlformats.org/officeDocument/2006/relationships/customXml" Target="../customXml/item3.xml"/><Relationship Id="rId10" Type="http://schemas.openxmlformats.org/officeDocument/2006/relationships/slide" Target="slides/slide4.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notesMaster" Target="notesMasters/notesMaster1.xml"/><Relationship Id="rId22" Type="http://schemas.openxmlformats.org/officeDocument/2006/relationships/customXml" Target="../customXml/item2.xml"/></Relationships>
</file>

<file path=ppt/diagrams/_rels/data2.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4.jpg"/><Relationship Id="rId7" Type="http://schemas.openxmlformats.org/officeDocument/2006/relationships/hyperlink" Target="https://www.magonlinelibrary.com/doi/full/10.12968/bjnn.2017.13.Sup2.S18" TargetMode="External"/><Relationship Id="rId2" Type="http://schemas.openxmlformats.org/officeDocument/2006/relationships/hyperlink" Target="https://link.springer.com/article/10.1007/s40141-013-0024-z#citeas" TargetMode="External"/><Relationship Id="rId1" Type="http://schemas.openxmlformats.org/officeDocument/2006/relationships/image" Target="../media/image23.jpg"/><Relationship Id="rId6" Type="http://schemas.openxmlformats.org/officeDocument/2006/relationships/image" Target="../media/image25.gif"/><Relationship Id="rId5" Type="http://schemas.openxmlformats.org/officeDocument/2006/relationships/hyperlink" Target="https://link.springer.com/article/10.1007/s00455-016-9758-y#citeas" TargetMode="External"/><Relationship Id="rId4" Type="http://schemas.openxmlformats.org/officeDocument/2006/relationships/hyperlink" Target="https://rd.springer.com/article/10.1007/s00455-014-9578-x#citeas" TargetMode="External"/><Relationship Id="rId9" Type="http://schemas.openxmlformats.org/officeDocument/2006/relationships/hyperlink" Target="https://www.archives-pmr.org/article/S0003-9993(18)30085-6/fulltext"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g"/><Relationship Id="rId1" Type="http://schemas.openxmlformats.org/officeDocument/2006/relationships/image" Target="../media/image23.jpg"/><Relationship Id="rId4" Type="http://schemas.openxmlformats.org/officeDocument/2006/relationships/image" Target="../media/image26.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675545-D391-478A-ABAC-BB0DA84B6665}" type="doc">
      <dgm:prSet loTypeId="urn:microsoft.com/office/officeart/2008/layout/VerticalCurvedList" loCatId="list" qsTypeId="urn:microsoft.com/office/officeart/2005/8/quickstyle/simple4" qsCatId="simple" csTypeId="urn:microsoft.com/office/officeart/2005/8/colors/accent0_3" csCatId="mainScheme" phldr="1"/>
      <dgm:spPr/>
      <dgm:t>
        <a:bodyPr/>
        <a:lstStyle/>
        <a:p>
          <a:endParaRPr lang="fr-CA"/>
        </a:p>
      </dgm:t>
    </dgm:pt>
    <dgm:pt modelId="{2BC24326-6557-4DE0-8A0B-A1C7DC9C3F3D}">
      <dgm:prSet phldrT="[Texte]"/>
      <dgm:spPr/>
      <dgm:t>
        <a:bodyPr/>
        <a:lstStyle/>
        <a:p>
          <a:r>
            <a:rPr lang="fr-CA" dirty="0" err="1"/>
            <a:t>Safety</a:t>
          </a:r>
          <a:r>
            <a:rPr lang="fr-CA" dirty="0"/>
            <a:t> </a:t>
          </a:r>
          <a:r>
            <a:rPr lang="fr-CA" dirty="0" err="1"/>
            <a:t>through</a:t>
          </a:r>
          <a:r>
            <a:rPr lang="fr-CA" dirty="0"/>
            <a:t>…</a:t>
          </a:r>
        </a:p>
      </dgm:t>
    </dgm:pt>
    <dgm:pt modelId="{37BE4C33-3025-4433-A725-2204A0CCF547}" type="parTrans" cxnId="{93AC3B4E-57CC-4294-B9A1-4BB8A1ADC9A9}">
      <dgm:prSet/>
      <dgm:spPr/>
      <dgm:t>
        <a:bodyPr/>
        <a:lstStyle/>
        <a:p>
          <a:endParaRPr lang="fr-CA"/>
        </a:p>
      </dgm:t>
    </dgm:pt>
    <dgm:pt modelId="{5E7B5BA7-07EA-4AE3-855A-2B3FA635D452}" type="sibTrans" cxnId="{93AC3B4E-57CC-4294-B9A1-4BB8A1ADC9A9}">
      <dgm:prSet/>
      <dgm:spPr/>
      <dgm:t>
        <a:bodyPr/>
        <a:lstStyle/>
        <a:p>
          <a:endParaRPr lang="fr-CA"/>
        </a:p>
      </dgm:t>
    </dgm:pt>
    <dgm:pt modelId="{0BF147C5-CEEB-4BCD-8E63-C6372DC63C3D}">
      <dgm:prSet phldrT="[Texte]"/>
      <dgm:spPr/>
      <dgm:t>
        <a:bodyPr/>
        <a:lstStyle/>
        <a:p>
          <a:r>
            <a:rPr lang="fr-CA" dirty="0"/>
            <a:t>Common </a:t>
          </a:r>
          <a:r>
            <a:rPr lang="fr-CA" dirty="0" err="1"/>
            <a:t>terminology</a:t>
          </a:r>
          <a:r>
            <a:rPr lang="fr-CA" dirty="0"/>
            <a:t> for…</a:t>
          </a:r>
        </a:p>
      </dgm:t>
    </dgm:pt>
    <dgm:pt modelId="{44EFD025-CF86-4A7A-9600-F2F99061F062}" type="parTrans" cxnId="{F857FE3C-B026-4CE7-A2C1-1B9F0CB26EAA}">
      <dgm:prSet/>
      <dgm:spPr/>
      <dgm:t>
        <a:bodyPr/>
        <a:lstStyle/>
        <a:p>
          <a:endParaRPr lang="fr-CA"/>
        </a:p>
      </dgm:t>
    </dgm:pt>
    <dgm:pt modelId="{037D8313-2D7F-4C2E-AB91-C76E6478818E}" type="sibTrans" cxnId="{F857FE3C-B026-4CE7-A2C1-1B9F0CB26EAA}">
      <dgm:prSet/>
      <dgm:spPr/>
      <dgm:t>
        <a:bodyPr/>
        <a:lstStyle/>
        <a:p>
          <a:endParaRPr lang="fr-CA"/>
        </a:p>
      </dgm:t>
    </dgm:pt>
    <dgm:pt modelId="{C3ED1370-C3BF-479D-B98C-CC0515B682AF}">
      <dgm:prSet phldrT="[Texte]"/>
      <dgm:spPr/>
      <dgm:t>
        <a:bodyPr/>
        <a:lstStyle/>
        <a:p>
          <a:r>
            <a:rPr lang="fr-CA" dirty="0"/>
            <a:t>All </a:t>
          </a:r>
          <a:r>
            <a:rPr lang="fr-CA" dirty="0" err="1"/>
            <a:t>ages</a:t>
          </a:r>
          <a:r>
            <a:rPr lang="fr-CA" dirty="0"/>
            <a:t>…</a:t>
          </a:r>
        </a:p>
      </dgm:t>
    </dgm:pt>
    <dgm:pt modelId="{6BF48568-4396-456F-B1C0-D2735743A5AB}" type="parTrans" cxnId="{2525EE20-319C-409C-9A34-03C88E5113B9}">
      <dgm:prSet/>
      <dgm:spPr/>
      <dgm:t>
        <a:bodyPr/>
        <a:lstStyle/>
        <a:p>
          <a:endParaRPr lang="fr-CA"/>
        </a:p>
      </dgm:t>
    </dgm:pt>
    <dgm:pt modelId="{60E39846-04AD-4147-B2BF-33383E4EED95}" type="sibTrans" cxnId="{2525EE20-319C-409C-9A34-03C88E5113B9}">
      <dgm:prSet/>
      <dgm:spPr/>
      <dgm:t>
        <a:bodyPr/>
        <a:lstStyle/>
        <a:p>
          <a:endParaRPr lang="fr-CA"/>
        </a:p>
      </dgm:t>
    </dgm:pt>
    <dgm:pt modelId="{AFE4A01A-F60E-4AD4-82A6-30FE47B8D5B7}">
      <dgm:prSet phldrT="[Texte]"/>
      <dgm:spPr/>
      <dgm:t>
        <a:bodyPr/>
        <a:lstStyle/>
        <a:p>
          <a:r>
            <a:rPr lang="fr-CA" dirty="0"/>
            <a:t>All care settings …</a:t>
          </a:r>
        </a:p>
      </dgm:t>
    </dgm:pt>
    <dgm:pt modelId="{0EF93101-DBA1-4F01-ACF4-EBAAC2CC64C4}" type="parTrans" cxnId="{1C0A8491-5F76-4476-8A9A-2F00C2ECF434}">
      <dgm:prSet/>
      <dgm:spPr/>
      <dgm:t>
        <a:bodyPr/>
        <a:lstStyle/>
        <a:p>
          <a:endParaRPr lang="fr-CA"/>
        </a:p>
      </dgm:t>
    </dgm:pt>
    <dgm:pt modelId="{FD3E5C6C-0A09-496C-8CAF-CE8DCF0DE8EF}" type="sibTrans" cxnId="{1C0A8491-5F76-4476-8A9A-2F00C2ECF434}">
      <dgm:prSet/>
      <dgm:spPr/>
      <dgm:t>
        <a:bodyPr/>
        <a:lstStyle/>
        <a:p>
          <a:endParaRPr lang="fr-CA"/>
        </a:p>
      </dgm:t>
    </dgm:pt>
    <dgm:pt modelId="{583ADE13-BB5C-4366-8A51-D5A11CC11652}">
      <dgm:prSet phldrT="[Texte]"/>
      <dgm:spPr/>
      <dgm:t>
        <a:bodyPr/>
        <a:lstStyle/>
        <a:p>
          <a:r>
            <a:rPr lang="fr-CA" dirty="0"/>
            <a:t>All cultures.</a:t>
          </a:r>
        </a:p>
      </dgm:t>
    </dgm:pt>
    <dgm:pt modelId="{4FCDDECA-5980-495F-8B5C-281F5A932E38}" type="parTrans" cxnId="{F40BFBCE-8836-4FA5-B8AC-DECC94ED284A}">
      <dgm:prSet/>
      <dgm:spPr/>
      <dgm:t>
        <a:bodyPr/>
        <a:lstStyle/>
        <a:p>
          <a:endParaRPr lang="fr-CA"/>
        </a:p>
      </dgm:t>
    </dgm:pt>
    <dgm:pt modelId="{D034254A-885C-4F78-BB0E-36A9D001F818}" type="sibTrans" cxnId="{F40BFBCE-8836-4FA5-B8AC-DECC94ED284A}">
      <dgm:prSet/>
      <dgm:spPr/>
      <dgm:t>
        <a:bodyPr/>
        <a:lstStyle/>
        <a:p>
          <a:endParaRPr lang="fr-CA"/>
        </a:p>
      </dgm:t>
    </dgm:pt>
    <dgm:pt modelId="{A8178939-29F5-44A5-8226-FBD3C73DF776}" type="pres">
      <dgm:prSet presAssocID="{5D675545-D391-478A-ABAC-BB0DA84B6665}" presName="Name0" presStyleCnt="0">
        <dgm:presLayoutVars>
          <dgm:chMax val="7"/>
          <dgm:chPref val="7"/>
          <dgm:dir/>
        </dgm:presLayoutVars>
      </dgm:prSet>
      <dgm:spPr/>
    </dgm:pt>
    <dgm:pt modelId="{0767C002-F563-4860-BAB9-375424545748}" type="pres">
      <dgm:prSet presAssocID="{5D675545-D391-478A-ABAC-BB0DA84B6665}" presName="Name1" presStyleCnt="0"/>
      <dgm:spPr/>
    </dgm:pt>
    <dgm:pt modelId="{0AB4A538-4A63-412A-B689-3B2A9C736FB9}" type="pres">
      <dgm:prSet presAssocID="{5D675545-D391-478A-ABAC-BB0DA84B6665}" presName="cycle" presStyleCnt="0"/>
      <dgm:spPr/>
    </dgm:pt>
    <dgm:pt modelId="{9763124D-C727-48E2-96DE-2552AF163F52}" type="pres">
      <dgm:prSet presAssocID="{5D675545-D391-478A-ABAC-BB0DA84B6665}" presName="srcNode" presStyleLbl="node1" presStyleIdx="0" presStyleCnt="5"/>
      <dgm:spPr/>
    </dgm:pt>
    <dgm:pt modelId="{9DC410D5-0AA5-47D4-91CB-091DCBB85CAD}" type="pres">
      <dgm:prSet presAssocID="{5D675545-D391-478A-ABAC-BB0DA84B6665}" presName="conn" presStyleLbl="parChTrans1D2" presStyleIdx="0" presStyleCnt="1"/>
      <dgm:spPr/>
    </dgm:pt>
    <dgm:pt modelId="{CDB89F13-0AF6-4E2C-A3A5-A18481CC618F}" type="pres">
      <dgm:prSet presAssocID="{5D675545-D391-478A-ABAC-BB0DA84B6665}" presName="extraNode" presStyleLbl="node1" presStyleIdx="0" presStyleCnt="5"/>
      <dgm:spPr/>
    </dgm:pt>
    <dgm:pt modelId="{75A6D851-B5E6-46BF-8FE3-5B359845A096}" type="pres">
      <dgm:prSet presAssocID="{5D675545-D391-478A-ABAC-BB0DA84B6665}" presName="dstNode" presStyleLbl="node1" presStyleIdx="0" presStyleCnt="5"/>
      <dgm:spPr/>
    </dgm:pt>
    <dgm:pt modelId="{427C5CE0-5407-4FD0-BF0D-65FD6864DB01}" type="pres">
      <dgm:prSet presAssocID="{2BC24326-6557-4DE0-8A0B-A1C7DC9C3F3D}" presName="text_1" presStyleLbl="node1" presStyleIdx="0" presStyleCnt="5">
        <dgm:presLayoutVars>
          <dgm:bulletEnabled val="1"/>
        </dgm:presLayoutVars>
      </dgm:prSet>
      <dgm:spPr/>
    </dgm:pt>
    <dgm:pt modelId="{BE14E208-5705-4CC5-A27A-3884828489FC}" type="pres">
      <dgm:prSet presAssocID="{2BC24326-6557-4DE0-8A0B-A1C7DC9C3F3D}" presName="accent_1" presStyleCnt="0"/>
      <dgm:spPr/>
    </dgm:pt>
    <dgm:pt modelId="{329A0220-2537-462A-A987-12DA78FE9D39}" type="pres">
      <dgm:prSet presAssocID="{2BC24326-6557-4DE0-8A0B-A1C7DC9C3F3D}" presName="accentRepeatNode" presStyleLbl="solidFgAcc1" presStyleIdx="0" presStyleCnt="5"/>
      <dgm:spPr/>
    </dgm:pt>
    <dgm:pt modelId="{47AD8E8F-3160-4A8E-93EA-19EF9F7ED8A4}" type="pres">
      <dgm:prSet presAssocID="{0BF147C5-CEEB-4BCD-8E63-C6372DC63C3D}" presName="text_2" presStyleLbl="node1" presStyleIdx="1" presStyleCnt="5">
        <dgm:presLayoutVars>
          <dgm:bulletEnabled val="1"/>
        </dgm:presLayoutVars>
      </dgm:prSet>
      <dgm:spPr/>
    </dgm:pt>
    <dgm:pt modelId="{FEF5C942-2B09-4396-9F65-1BC30B878CC7}" type="pres">
      <dgm:prSet presAssocID="{0BF147C5-CEEB-4BCD-8E63-C6372DC63C3D}" presName="accent_2" presStyleCnt="0"/>
      <dgm:spPr/>
    </dgm:pt>
    <dgm:pt modelId="{45B99AE2-A7EF-4F9E-85BB-8B488483FF94}" type="pres">
      <dgm:prSet presAssocID="{0BF147C5-CEEB-4BCD-8E63-C6372DC63C3D}" presName="accentRepeatNode" presStyleLbl="solidFgAcc1" presStyleIdx="1" presStyleCnt="5"/>
      <dgm:spPr/>
    </dgm:pt>
    <dgm:pt modelId="{0560D034-40BF-4D30-8DB5-3CAF4020FFDF}" type="pres">
      <dgm:prSet presAssocID="{C3ED1370-C3BF-479D-B98C-CC0515B682AF}" presName="text_3" presStyleLbl="node1" presStyleIdx="2" presStyleCnt="5">
        <dgm:presLayoutVars>
          <dgm:bulletEnabled val="1"/>
        </dgm:presLayoutVars>
      </dgm:prSet>
      <dgm:spPr/>
    </dgm:pt>
    <dgm:pt modelId="{F832675B-C983-4B97-ACF3-1D75D84DF730}" type="pres">
      <dgm:prSet presAssocID="{C3ED1370-C3BF-479D-B98C-CC0515B682AF}" presName="accent_3" presStyleCnt="0"/>
      <dgm:spPr/>
    </dgm:pt>
    <dgm:pt modelId="{B1A7BF98-6324-4B13-90C5-E091AAC584AC}" type="pres">
      <dgm:prSet presAssocID="{C3ED1370-C3BF-479D-B98C-CC0515B682AF}" presName="accentRepeatNode" presStyleLbl="solidFgAcc1" presStyleIdx="2" presStyleCnt="5"/>
      <dgm:spPr/>
    </dgm:pt>
    <dgm:pt modelId="{46509D31-5E1B-44A5-80BB-D5B1B0F26A01}" type="pres">
      <dgm:prSet presAssocID="{AFE4A01A-F60E-4AD4-82A6-30FE47B8D5B7}" presName="text_4" presStyleLbl="node1" presStyleIdx="3" presStyleCnt="5">
        <dgm:presLayoutVars>
          <dgm:bulletEnabled val="1"/>
        </dgm:presLayoutVars>
      </dgm:prSet>
      <dgm:spPr/>
    </dgm:pt>
    <dgm:pt modelId="{BB2D6C59-8B6B-4E57-9685-CA2607978C8E}" type="pres">
      <dgm:prSet presAssocID="{AFE4A01A-F60E-4AD4-82A6-30FE47B8D5B7}" presName="accent_4" presStyleCnt="0"/>
      <dgm:spPr/>
    </dgm:pt>
    <dgm:pt modelId="{F3116ABA-7DCE-4410-9C88-505AD6FFED10}" type="pres">
      <dgm:prSet presAssocID="{AFE4A01A-F60E-4AD4-82A6-30FE47B8D5B7}" presName="accentRepeatNode" presStyleLbl="solidFgAcc1" presStyleIdx="3" presStyleCnt="5"/>
      <dgm:spPr/>
    </dgm:pt>
    <dgm:pt modelId="{71D5E3B6-3EBC-40A1-9305-60FC132D0E4A}" type="pres">
      <dgm:prSet presAssocID="{583ADE13-BB5C-4366-8A51-D5A11CC11652}" presName="text_5" presStyleLbl="node1" presStyleIdx="4" presStyleCnt="5">
        <dgm:presLayoutVars>
          <dgm:bulletEnabled val="1"/>
        </dgm:presLayoutVars>
      </dgm:prSet>
      <dgm:spPr/>
    </dgm:pt>
    <dgm:pt modelId="{8DCB741E-5B47-4CEC-BD5A-F2A0F4BA8DB3}" type="pres">
      <dgm:prSet presAssocID="{583ADE13-BB5C-4366-8A51-D5A11CC11652}" presName="accent_5" presStyleCnt="0"/>
      <dgm:spPr/>
    </dgm:pt>
    <dgm:pt modelId="{D7AC67AA-82A1-49B6-A60F-CC8700FE5AC2}" type="pres">
      <dgm:prSet presAssocID="{583ADE13-BB5C-4366-8A51-D5A11CC11652}" presName="accentRepeatNode" presStyleLbl="solidFgAcc1" presStyleIdx="4" presStyleCnt="5"/>
      <dgm:spPr/>
    </dgm:pt>
  </dgm:ptLst>
  <dgm:cxnLst>
    <dgm:cxn modelId="{FD39530E-1725-49F1-A8B3-EDC03FD01CBF}" type="presOf" srcId="{5D675545-D391-478A-ABAC-BB0DA84B6665}" destId="{A8178939-29F5-44A5-8226-FBD3C73DF776}" srcOrd="0" destOrd="0" presId="urn:microsoft.com/office/officeart/2008/layout/VerticalCurvedList"/>
    <dgm:cxn modelId="{09C79114-E51A-407E-96C1-F221C346CE91}" type="presOf" srcId="{583ADE13-BB5C-4366-8A51-D5A11CC11652}" destId="{71D5E3B6-3EBC-40A1-9305-60FC132D0E4A}" srcOrd="0" destOrd="0" presId="urn:microsoft.com/office/officeart/2008/layout/VerticalCurvedList"/>
    <dgm:cxn modelId="{2525EE20-319C-409C-9A34-03C88E5113B9}" srcId="{5D675545-D391-478A-ABAC-BB0DA84B6665}" destId="{C3ED1370-C3BF-479D-B98C-CC0515B682AF}" srcOrd="2" destOrd="0" parTransId="{6BF48568-4396-456F-B1C0-D2735743A5AB}" sibTransId="{60E39846-04AD-4147-B2BF-33383E4EED95}"/>
    <dgm:cxn modelId="{36E94E29-ED9C-4AB5-9983-218704EB0AE1}" type="presOf" srcId="{C3ED1370-C3BF-479D-B98C-CC0515B682AF}" destId="{0560D034-40BF-4D30-8DB5-3CAF4020FFDF}" srcOrd="0" destOrd="0" presId="urn:microsoft.com/office/officeart/2008/layout/VerticalCurvedList"/>
    <dgm:cxn modelId="{F857FE3C-B026-4CE7-A2C1-1B9F0CB26EAA}" srcId="{5D675545-D391-478A-ABAC-BB0DA84B6665}" destId="{0BF147C5-CEEB-4BCD-8E63-C6372DC63C3D}" srcOrd="1" destOrd="0" parTransId="{44EFD025-CF86-4A7A-9600-F2F99061F062}" sibTransId="{037D8313-2D7F-4C2E-AB91-C76E6478818E}"/>
    <dgm:cxn modelId="{1253B268-46EE-4DDF-B612-C0C2957DC476}" type="presOf" srcId="{2BC24326-6557-4DE0-8A0B-A1C7DC9C3F3D}" destId="{427C5CE0-5407-4FD0-BF0D-65FD6864DB01}" srcOrd="0" destOrd="0" presId="urn:microsoft.com/office/officeart/2008/layout/VerticalCurvedList"/>
    <dgm:cxn modelId="{93AC3B4E-57CC-4294-B9A1-4BB8A1ADC9A9}" srcId="{5D675545-D391-478A-ABAC-BB0DA84B6665}" destId="{2BC24326-6557-4DE0-8A0B-A1C7DC9C3F3D}" srcOrd="0" destOrd="0" parTransId="{37BE4C33-3025-4433-A725-2204A0CCF547}" sibTransId="{5E7B5BA7-07EA-4AE3-855A-2B3FA635D452}"/>
    <dgm:cxn modelId="{1C0A8491-5F76-4476-8A9A-2F00C2ECF434}" srcId="{5D675545-D391-478A-ABAC-BB0DA84B6665}" destId="{AFE4A01A-F60E-4AD4-82A6-30FE47B8D5B7}" srcOrd="3" destOrd="0" parTransId="{0EF93101-DBA1-4F01-ACF4-EBAAC2CC64C4}" sibTransId="{FD3E5C6C-0A09-496C-8CAF-CE8DCF0DE8EF}"/>
    <dgm:cxn modelId="{5FEF8397-9FF9-445A-A347-803DCF9B80BF}" type="presOf" srcId="{AFE4A01A-F60E-4AD4-82A6-30FE47B8D5B7}" destId="{46509D31-5E1B-44A5-80BB-D5B1B0F26A01}" srcOrd="0" destOrd="0" presId="urn:microsoft.com/office/officeart/2008/layout/VerticalCurvedList"/>
    <dgm:cxn modelId="{9F0E37AC-FE47-4B08-AB9B-9061055103AF}" type="presOf" srcId="{0BF147C5-CEEB-4BCD-8E63-C6372DC63C3D}" destId="{47AD8E8F-3160-4A8E-93EA-19EF9F7ED8A4}" srcOrd="0" destOrd="0" presId="urn:microsoft.com/office/officeart/2008/layout/VerticalCurvedList"/>
    <dgm:cxn modelId="{F40BFBCE-8836-4FA5-B8AC-DECC94ED284A}" srcId="{5D675545-D391-478A-ABAC-BB0DA84B6665}" destId="{583ADE13-BB5C-4366-8A51-D5A11CC11652}" srcOrd="4" destOrd="0" parTransId="{4FCDDECA-5980-495F-8B5C-281F5A932E38}" sibTransId="{D034254A-885C-4F78-BB0E-36A9D001F818}"/>
    <dgm:cxn modelId="{AB13E3D2-6504-4413-9414-48944CFD21A4}" type="presOf" srcId="{5E7B5BA7-07EA-4AE3-855A-2B3FA635D452}" destId="{9DC410D5-0AA5-47D4-91CB-091DCBB85CAD}" srcOrd="0" destOrd="0" presId="urn:microsoft.com/office/officeart/2008/layout/VerticalCurvedList"/>
    <dgm:cxn modelId="{34ACC46D-C104-477D-B9FB-ED400F4F957F}" type="presParOf" srcId="{A8178939-29F5-44A5-8226-FBD3C73DF776}" destId="{0767C002-F563-4860-BAB9-375424545748}" srcOrd="0" destOrd="0" presId="urn:microsoft.com/office/officeart/2008/layout/VerticalCurvedList"/>
    <dgm:cxn modelId="{F12783FF-86AD-46E5-A968-97E5A3D5F5F9}" type="presParOf" srcId="{0767C002-F563-4860-BAB9-375424545748}" destId="{0AB4A538-4A63-412A-B689-3B2A9C736FB9}" srcOrd="0" destOrd="0" presId="urn:microsoft.com/office/officeart/2008/layout/VerticalCurvedList"/>
    <dgm:cxn modelId="{FE583B41-8F13-4FF0-AB34-0E8C6526006E}" type="presParOf" srcId="{0AB4A538-4A63-412A-B689-3B2A9C736FB9}" destId="{9763124D-C727-48E2-96DE-2552AF163F52}" srcOrd="0" destOrd="0" presId="urn:microsoft.com/office/officeart/2008/layout/VerticalCurvedList"/>
    <dgm:cxn modelId="{64AB522E-7D33-46EF-A9AA-6CF433ABDD21}" type="presParOf" srcId="{0AB4A538-4A63-412A-B689-3B2A9C736FB9}" destId="{9DC410D5-0AA5-47D4-91CB-091DCBB85CAD}" srcOrd="1" destOrd="0" presId="urn:microsoft.com/office/officeart/2008/layout/VerticalCurvedList"/>
    <dgm:cxn modelId="{4C3350E5-0B1C-402E-8A05-F46A6872F302}" type="presParOf" srcId="{0AB4A538-4A63-412A-B689-3B2A9C736FB9}" destId="{CDB89F13-0AF6-4E2C-A3A5-A18481CC618F}" srcOrd="2" destOrd="0" presId="urn:microsoft.com/office/officeart/2008/layout/VerticalCurvedList"/>
    <dgm:cxn modelId="{6D21821B-5E22-42FD-BF75-F0BB77A03308}" type="presParOf" srcId="{0AB4A538-4A63-412A-B689-3B2A9C736FB9}" destId="{75A6D851-B5E6-46BF-8FE3-5B359845A096}" srcOrd="3" destOrd="0" presId="urn:microsoft.com/office/officeart/2008/layout/VerticalCurvedList"/>
    <dgm:cxn modelId="{7B16B7B6-372F-484F-B346-74C213E28EFE}" type="presParOf" srcId="{0767C002-F563-4860-BAB9-375424545748}" destId="{427C5CE0-5407-4FD0-BF0D-65FD6864DB01}" srcOrd="1" destOrd="0" presId="urn:microsoft.com/office/officeart/2008/layout/VerticalCurvedList"/>
    <dgm:cxn modelId="{9CF23B98-7508-4CDB-9D92-BBB1457DDFC0}" type="presParOf" srcId="{0767C002-F563-4860-BAB9-375424545748}" destId="{BE14E208-5705-4CC5-A27A-3884828489FC}" srcOrd="2" destOrd="0" presId="urn:microsoft.com/office/officeart/2008/layout/VerticalCurvedList"/>
    <dgm:cxn modelId="{D323F603-9439-47AF-AEB7-0301B38D8860}" type="presParOf" srcId="{BE14E208-5705-4CC5-A27A-3884828489FC}" destId="{329A0220-2537-462A-A987-12DA78FE9D39}" srcOrd="0" destOrd="0" presId="urn:microsoft.com/office/officeart/2008/layout/VerticalCurvedList"/>
    <dgm:cxn modelId="{C3EDE957-2ED8-4561-B43C-1A4946E6EDD0}" type="presParOf" srcId="{0767C002-F563-4860-BAB9-375424545748}" destId="{47AD8E8F-3160-4A8E-93EA-19EF9F7ED8A4}" srcOrd="3" destOrd="0" presId="urn:microsoft.com/office/officeart/2008/layout/VerticalCurvedList"/>
    <dgm:cxn modelId="{3503DD21-D5F5-435D-89E5-2E2C3539393E}" type="presParOf" srcId="{0767C002-F563-4860-BAB9-375424545748}" destId="{FEF5C942-2B09-4396-9F65-1BC30B878CC7}" srcOrd="4" destOrd="0" presId="urn:microsoft.com/office/officeart/2008/layout/VerticalCurvedList"/>
    <dgm:cxn modelId="{44A00B72-80FF-4E8E-8482-B7BF1C9986C6}" type="presParOf" srcId="{FEF5C942-2B09-4396-9F65-1BC30B878CC7}" destId="{45B99AE2-A7EF-4F9E-85BB-8B488483FF94}" srcOrd="0" destOrd="0" presId="urn:microsoft.com/office/officeart/2008/layout/VerticalCurvedList"/>
    <dgm:cxn modelId="{A2F91180-FEC9-463C-8697-B7FD3122B818}" type="presParOf" srcId="{0767C002-F563-4860-BAB9-375424545748}" destId="{0560D034-40BF-4D30-8DB5-3CAF4020FFDF}" srcOrd="5" destOrd="0" presId="urn:microsoft.com/office/officeart/2008/layout/VerticalCurvedList"/>
    <dgm:cxn modelId="{21EE0210-FFB4-4BA7-A3F4-F1BDE4696321}" type="presParOf" srcId="{0767C002-F563-4860-BAB9-375424545748}" destId="{F832675B-C983-4B97-ACF3-1D75D84DF730}" srcOrd="6" destOrd="0" presId="urn:microsoft.com/office/officeart/2008/layout/VerticalCurvedList"/>
    <dgm:cxn modelId="{87783EFE-E6D1-4E03-9243-308E0DDBA964}" type="presParOf" srcId="{F832675B-C983-4B97-ACF3-1D75D84DF730}" destId="{B1A7BF98-6324-4B13-90C5-E091AAC584AC}" srcOrd="0" destOrd="0" presId="urn:microsoft.com/office/officeart/2008/layout/VerticalCurvedList"/>
    <dgm:cxn modelId="{7F5F8627-D2CB-4467-9A4E-4F20B09D6F67}" type="presParOf" srcId="{0767C002-F563-4860-BAB9-375424545748}" destId="{46509D31-5E1B-44A5-80BB-D5B1B0F26A01}" srcOrd="7" destOrd="0" presId="urn:microsoft.com/office/officeart/2008/layout/VerticalCurvedList"/>
    <dgm:cxn modelId="{BE7C092C-FF40-44F2-98BF-DEE805F310B8}" type="presParOf" srcId="{0767C002-F563-4860-BAB9-375424545748}" destId="{BB2D6C59-8B6B-4E57-9685-CA2607978C8E}" srcOrd="8" destOrd="0" presId="urn:microsoft.com/office/officeart/2008/layout/VerticalCurvedList"/>
    <dgm:cxn modelId="{D26C0E24-3EE6-4081-8BE3-07B6087013F3}" type="presParOf" srcId="{BB2D6C59-8B6B-4E57-9685-CA2607978C8E}" destId="{F3116ABA-7DCE-4410-9C88-505AD6FFED10}" srcOrd="0" destOrd="0" presId="urn:microsoft.com/office/officeart/2008/layout/VerticalCurvedList"/>
    <dgm:cxn modelId="{3DF85D3B-A07A-4F82-A838-D6D05446A568}" type="presParOf" srcId="{0767C002-F563-4860-BAB9-375424545748}" destId="{71D5E3B6-3EBC-40A1-9305-60FC132D0E4A}" srcOrd="9" destOrd="0" presId="urn:microsoft.com/office/officeart/2008/layout/VerticalCurvedList"/>
    <dgm:cxn modelId="{E8947770-0850-49E7-9C59-9DE45331D8E0}" type="presParOf" srcId="{0767C002-F563-4860-BAB9-375424545748}" destId="{8DCB741E-5B47-4CEC-BD5A-F2A0F4BA8DB3}" srcOrd="10" destOrd="0" presId="urn:microsoft.com/office/officeart/2008/layout/VerticalCurvedList"/>
    <dgm:cxn modelId="{975EDFD7-EE19-4434-88FB-E19D5FAFDEFC}" type="presParOf" srcId="{8DCB741E-5B47-4CEC-BD5A-F2A0F4BA8DB3}" destId="{D7AC67AA-82A1-49B6-A60F-CC8700FE5AC2}" srcOrd="0" destOrd="0" presId="urn:microsoft.com/office/officeart/2008/layout/VerticalCurvedList"/>
  </dgm:cxnLst>
  <dgm:bg/>
  <dgm:whole>
    <a:ln>
      <a:noFill/>
    </a:ln>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A48773-8008-4500-B5B5-1848B26808E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9108B68-7D1B-4D05-B919-668E1045B918}">
      <dgm:prSet phldrT="[Text]" custT="1"/>
      <dgm:spPr/>
      <dgm:t>
        <a:bodyPr anchor="t" anchorCtr="0"/>
        <a:lstStyle/>
        <a:p>
          <a:r>
            <a:rPr lang="en-US" sz="2000" b="1" dirty="0">
              <a:solidFill>
                <a:schemeClr val="tx2"/>
              </a:solidFill>
            </a:rPr>
            <a:t>2013</a:t>
          </a:r>
        </a:p>
        <a:p>
          <a:r>
            <a:rPr lang="en-US" sz="1000" dirty="0"/>
            <a:t>The Need for International Terminology and Definitions for Texture-Modified Foods and Thickened Liquids Used in Dysphagia Management: Foundations of a Global Initiative. </a:t>
          </a:r>
          <a:r>
            <a:rPr lang="en-US" sz="1000" i="1" dirty="0"/>
            <a:t>Current Physical Medicine and Rehabilitation Reports. </a:t>
          </a:r>
          <a:r>
            <a:rPr lang="en-US" sz="1000" dirty="0"/>
            <a:t>2013;1(4):280-291.</a:t>
          </a:r>
        </a:p>
      </dgm:t>
    </dgm:pt>
    <dgm:pt modelId="{7F7A0ED2-F80B-4332-A63D-3F938FB17089}" type="parTrans" cxnId="{C5BAD7A4-615C-4514-9FA1-FB9D8D5CFE1A}">
      <dgm:prSet/>
      <dgm:spPr/>
      <dgm:t>
        <a:bodyPr/>
        <a:lstStyle/>
        <a:p>
          <a:endParaRPr lang="en-US"/>
        </a:p>
      </dgm:t>
    </dgm:pt>
    <dgm:pt modelId="{DAEF709C-B713-42A9-9448-49A6814B6D13}" type="sibTrans" cxnId="{C5BAD7A4-615C-4514-9FA1-FB9D8D5CFE1A}">
      <dgm:prSet/>
      <dgm:spPr/>
      <dgm:t>
        <a:bodyPr/>
        <a:lstStyle/>
        <a:p>
          <a:endParaRPr lang="en-US"/>
        </a:p>
      </dgm:t>
    </dgm:pt>
    <dgm:pt modelId="{668D74A4-1226-4DA4-8E1F-9261F059BB95}">
      <dgm:prSet phldrT="[Text]" custT="1"/>
      <dgm:spPr/>
      <dgm:t>
        <a:bodyPr anchor="t" anchorCtr="0"/>
        <a:lstStyle/>
        <a:p>
          <a:r>
            <a:rPr lang="en-US" sz="2000" b="1" dirty="0">
              <a:solidFill>
                <a:schemeClr val="tx2"/>
              </a:solidFill>
            </a:rPr>
            <a:t>2015</a:t>
          </a:r>
        </a:p>
        <a:p>
          <a:r>
            <a:rPr lang="en-US" sz="1000" dirty="0"/>
            <a:t>The Influence of Food Texture and Liquid Consistency Modification on Swallowing Physiology and Function: A Systematic Review. </a:t>
          </a:r>
          <a:r>
            <a:rPr lang="en-US" sz="1000" i="1" dirty="0"/>
            <a:t>Dysphagia. </a:t>
          </a:r>
          <a:r>
            <a:rPr lang="en-US" sz="1000" dirty="0"/>
            <a:t>2015;30(1):2-26.</a:t>
          </a:r>
        </a:p>
      </dgm:t>
    </dgm:pt>
    <dgm:pt modelId="{EB41F916-A40B-4D8E-9803-9AB075258006}" type="parTrans" cxnId="{2421162E-B126-4D7F-B770-80A88D7BF9F0}">
      <dgm:prSet/>
      <dgm:spPr/>
      <dgm:t>
        <a:bodyPr/>
        <a:lstStyle/>
        <a:p>
          <a:endParaRPr lang="en-US"/>
        </a:p>
      </dgm:t>
    </dgm:pt>
    <dgm:pt modelId="{B454DA37-2E4A-41DB-A006-D85360D84E9E}" type="sibTrans" cxnId="{2421162E-B126-4D7F-B770-80A88D7BF9F0}">
      <dgm:prSet/>
      <dgm:spPr/>
      <dgm:t>
        <a:bodyPr/>
        <a:lstStyle/>
        <a:p>
          <a:endParaRPr lang="en-US"/>
        </a:p>
      </dgm:t>
    </dgm:pt>
    <dgm:pt modelId="{23992687-4E1C-4551-8930-071F719DE60E}">
      <dgm:prSet phldrT="[Text]" custT="1"/>
      <dgm:spPr/>
      <dgm:t>
        <a:bodyPr anchor="t" anchorCtr="0"/>
        <a:lstStyle/>
        <a:p>
          <a:r>
            <a:rPr lang="en-US" sz="2000" b="1" dirty="0">
              <a:solidFill>
                <a:schemeClr val="tx2"/>
              </a:solidFill>
            </a:rPr>
            <a:t>2017</a:t>
          </a:r>
        </a:p>
        <a:p>
          <a:r>
            <a:rPr lang="en-US" sz="1000" dirty="0"/>
            <a:t>Development of International Terminology and Definitions for Texture-Modified Foods and Thickened Fluids Used in Dysphagia Management: The IDDSI Framework. </a:t>
          </a:r>
          <a:r>
            <a:rPr lang="en-US" sz="1000" i="1" dirty="0"/>
            <a:t>Dysphagia. </a:t>
          </a:r>
          <a:r>
            <a:rPr lang="en-US" sz="1000" dirty="0"/>
            <a:t>2017;32(2):293-314</a:t>
          </a:r>
        </a:p>
      </dgm:t>
    </dgm:pt>
    <dgm:pt modelId="{53B2D5EE-0835-48B6-8837-853EDFBCC5AB}" type="parTrans" cxnId="{CA6EA523-7595-43A8-8CE2-DA5EB3824674}">
      <dgm:prSet/>
      <dgm:spPr/>
      <dgm:t>
        <a:bodyPr/>
        <a:lstStyle/>
        <a:p>
          <a:endParaRPr lang="en-US"/>
        </a:p>
      </dgm:t>
    </dgm:pt>
    <dgm:pt modelId="{10A67397-D26C-4065-BA3F-630F58085B28}" type="sibTrans" cxnId="{CA6EA523-7595-43A8-8CE2-DA5EB3824674}">
      <dgm:prSet/>
      <dgm:spPr/>
      <dgm:t>
        <a:bodyPr/>
        <a:lstStyle/>
        <a:p>
          <a:endParaRPr lang="en-US"/>
        </a:p>
      </dgm:t>
    </dgm:pt>
    <dgm:pt modelId="{36D12C23-57B3-4BE6-9C48-C857B91769B0}">
      <dgm:prSet phldrT="[Text]" custT="1"/>
      <dgm:spPr/>
      <dgm:t>
        <a:bodyPr anchor="t" anchorCtr="0"/>
        <a:lstStyle/>
        <a:p>
          <a:pPr marL="0" lvl="0" indent="0" algn="l" defTabSz="889000">
            <a:lnSpc>
              <a:spcPct val="90000"/>
            </a:lnSpc>
            <a:spcBef>
              <a:spcPct val="0"/>
            </a:spcBef>
            <a:spcAft>
              <a:spcPct val="35000"/>
            </a:spcAft>
            <a:buNone/>
          </a:pPr>
          <a:r>
            <a:rPr lang="en-US" sz="2000" b="1" kern="1200" dirty="0">
              <a:solidFill>
                <a:srgbClr val="44546A"/>
              </a:solidFill>
              <a:latin typeface="Open Sans"/>
              <a:ea typeface="+mn-ea"/>
              <a:cs typeface="+mn-cs"/>
            </a:rPr>
            <a:t>2017</a:t>
          </a:r>
        </a:p>
        <a:p>
          <a:pPr marL="0" lvl="0" algn="l" defTabSz="533400">
            <a:lnSpc>
              <a:spcPct val="90000"/>
            </a:lnSpc>
            <a:spcBef>
              <a:spcPct val="0"/>
            </a:spcBef>
            <a:spcAft>
              <a:spcPct val="35000"/>
            </a:spcAft>
            <a:buNone/>
          </a:pPr>
          <a:r>
            <a:rPr lang="en-US" sz="1000" kern="1200" dirty="0"/>
            <a:t>The International Dysphagia Diet </a:t>
          </a:r>
          <a:r>
            <a:rPr lang="en-US" sz="1000" kern="1200" dirty="0" err="1"/>
            <a:t>Standardisation</a:t>
          </a:r>
          <a:r>
            <a:rPr lang="en-US" sz="1000" kern="1200" dirty="0"/>
            <a:t> Initiative (IDDSI) Framework: The Kempen Pilot. </a:t>
          </a:r>
          <a:r>
            <a:rPr lang="en-US" sz="1000" i="1" kern="1200" dirty="0"/>
            <a:t>British Journal of Neuroscience Nursing. </a:t>
          </a:r>
          <a:r>
            <a:rPr lang="en-US" sz="1000" kern="1200" dirty="0"/>
            <a:t>2017;13(Sup2):S18-S26.</a:t>
          </a:r>
        </a:p>
      </dgm:t>
    </dgm:pt>
    <dgm:pt modelId="{0BC3F189-FA8A-4248-973F-AD4A2CF93D55}" type="parTrans" cxnId="{B9AB4B5F-4156-4795-8F8E-E079824AE93D}">
      <dgm:prSet/>
      <dgm:spPr/>
      <dgm:t>
        <a:bodyPr/>
        <a:lstStyle/>
        <a:p>
          <a:endParaRPr lang="en-US"/>
        </a:p>
      </dgm:t>
    </dgm:pt>
    <dgm:pt modelId="{34EDAE79-A378-4751-8459-A052F46FAAD5}" type="sibTrans" cxnId="{B9AB4B5F-4156-4795-8F8E-E079824AE93D}">
      <dgm:prSet/>
      <dgm:spPr/>
      <dgm:t>
        <a:bodyPr/>
        <a:lstStyle/>
        <a:p>
          <a:endParaRPr lang="en-US"/>
        </a:p>
      </dgm:t>
    </dgm:pt>
    <dgm:pt modelId="{7194970A-4BAD-41D6-BA39-9FF47A1A6EF6}">
      <dgm:prSet phldrT="[Text]" custT="1"/>
      <dgm:spPr/>
      <dgm:t>
        <a:bodyPr anchor="t" anchorCtr="0"/>
        <a:lstStyle/>
        <a:p>
          <a:r>
            <a:rPr lang="en-US" sz="2000" b="1" kern="1200" dirty="0">
              <a:solidFill>
                <a:srgbClr val="44546A"/>
              </a:solidFill>
              <a:latin typeface="Open Sans"/>
              <a:ea typeface="+mn-ea"/>
              <a:cs typeface="+mn-cs"/>
            </a:rPr>
            <a:t>2018 </a:t>
          </a:r>
        </a:p>
        <a:p>
          <a:r>
            <a:rPr lang="en-US" sz="1000" kern="1200" dirty="0"/>
            <a:t>Creation and Initial Validation of the International Dysphagia Diet </a:t>
          </a:r>
          <a:r>
            <a:rPr lang="en-US" sz="1000" kern="1200" dirty="0" err="1"/>
            <a:t>Standardisation</a:t>
          </a:r>
          <a:r>
            <a:rPr lang="en-US" sz="1000" kern="1200" dirty="0"/>
            <a:t> Initiative Functional Diet Scale. </a:t>
          </a:r>
          <a:r>
            <a:rPr lang="en-US" sz="1000" i="1" kern="1200" dirty="0"/>
            <a:t>Archives of Physical Medicine and Rehabilitation. </a:t>
          </a:r>
          <a:r>
            <a:rPr lang="en-US" sz="1000" kern="1200" dirty="0"/>
            <a:t>2018;99(5):934-944</a:t>
          </a:r>
        </a:p>
      </dgm:t>
    </dgm:pt>
    <dgm:pt modelId="{12E3FC60-C7C0-42F1-86F7-0347D87CA93A}" type="parTrans" cxnId="{FF52000C-8988-42D4-B429-E0D1211FD514}">
      <dgm:prSet/>
      <dgm:spPr/>
      <dgm:t>
        <a:bodyPr/>
        <a:lstStyle/>
        <a:p>
          <a:endParaRPr lang="en-US"/>
        </a:p>
      </dgm:t>
    </dgm:pt>
    <dgm:pt modelId="{1C375081-595A-428D-8BBF-6ADA1E4B4A29}" type="sibTrans" cxnId="{FF52000C-8988-42D4-B429-E0D1211FD514}">
      <dgm:prSet/>
      <dgm:spPr/>
      <dgm:t>
        <a:bodyPr/>
        <a:lstStyle/>
        <a:p>
          <a:endParaRPr lang="en-US"/>
        </a:p>
      </dgm:t>
    </dgm:pt>
    <dgm:pt modelId="{E1BFDEF2-2A83-4728-9D33-E34FCB163CA7}" type="pres">
      <dgm:prSet presAssocID="{0EA48773-8008-4500-B5B5-1848B26808EE}" presName="Name0" presStyleCnt="0">
        <dgm:presLayoutVars>
          <dgm:dir/>
          <dgm:resizeHandles val="exact"/>
        </dgm:presLayoutVars>
      </dgm:prSet>
      <dgm:spPr/>
    </dgm:pt>
    <dgm:pt modelId="{F34F8580-386E-4560-899F-45A6507E6EDA}" type="pres">
      <dgm:prSet presAssocID="{B9108B68-7D1B-4D05-B919-668E1045B918}" presName="composite" presStyleCnt="0"/>
      <dgm:spPr/>
    </dgm:pt>
    <dgm:pt modelId="{1873BA93-60EB-4B1F-9EE5-B947CAC04AA3}" type="pres">
      <dgm:prSet presAssocID="{B9108B68-7D1B-4D05-B919-668E1045B918}" presName="rect1" presStyleLbl="trAlignAcc1" presStyleIdx="0" presStyleCnt="5">
        <dgm:presLayoutVars>
          <dgm:bulletEnabled val="1"/>
        </dgm:presLayoutVars>
      </dgm:prSet>
      <dgm:spPr/>
    </dgm:pt>
    <dgm:pt modelId="{24DD6292-BBA2-4915-B989-CA857A72F9A7}" type="pres">
      <dgm:prSet presAssocID="{B9108B68-7D1B-4D05-B919-668E1045B918}" presName="rect2"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extLst>
        <a:ext uri="{E40237B7-FDA0-4F09-8148-C483321AD2D9}">
          <dgm14:cNvPr xmlns:dgm14="http://schemas.microsoft.com/office/drawing/2010/diagram" id="0" name="">
            <a:hlinkClick xmlns:r="http://schemas.openxmlformats.org/officeDocument/2006/relationships" r:id="rId2"/>
          </dgm14:cNvPr>
        </a:ext>
      </dgm:extLst>
    </dgm:pt>
    <dgm:pt modelId="{9DBC3FB9-D5F1-4F04-BFF4-F86B030FEE74}" type="pres">
      <dgm:prSet presAssocID="{DAEF709C-B713-42A9-9448-49A6814B6D13}" presName="sibTrans" presStyleCnt="0"/>
      <dgm:spPr/>
    </dgm:pt>
    <dgm:pt modelId="{C2510AED-9384-4050-9755-00E03E8EB55B}" type="pres">
      <dgm:prSet presAssocID="{668D74A4-1226-4DA4-8E1F-9261F059BB95}" presName="composite" presStyleCnt="0"/>
      <dgm:spPr/>
    </dgm:pt>
    <dgm:pt modelId="{F771809C-E2E0-4DE2-95CD-91F8A8EE6A7D}" type="pres">
      <dgm:prSet presAssocID="{668D74A4-1226-4DA4-8E1F-9261F059BB95}" presName="rect1" presStyleLbl="trAlignAcc1" presStyleIdx="1" presStyleCnt="5">
        <dgm:presLayoutVars>
          <dgm:bulletEnabled val="1"/>
        </dgm:presLayoutVars>
      </dgm:prSet>
      <dgm:spPr/>
    </dgm:pt>
    <dgm:pt modelId="{83326B03-5E97-43E8-A3C0-3564EF32C094}" type="pres">
      <dgm:prSet presAssocID="{668D74A4-1226-4DA4-8E1F-9261F059BB95}" presName="rect2"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extLst>
        <a:ext uri="{E40237B7-FDA0-4F09-8148-C483321AD2D9}">
          <dgm14:cNvPr xmlns:dgm14="http://schemas.microsoft.com/office/drawing/2010/diagram" id="0" name="">
            <a:hlinkClick xmlns:r="http://schemas.openxmlformats.org/officeDocument/2006/relationships" r:id="rId4"/>
          </dgm14:cNvPr>
        </a:ext>
      </dgm:extLst>
    </dgm:pt>
    <dgm:pt modelId="{CA37759D-D63E-4678-8CE1-AA75A4C38DA9}" type="pres">
      <dgm:prSet presAssocID="{B454DA37-2E4A-41DB-A006-D85360D84E9E}" presName="sibTrans" presStyleCnt="0"/>
      <dgm:spPr/>
    </dgm:pt>
    <dgm:pt modelId="{DEFD3B54-555B-4161-BD9F-F1C989E193D1}" type="pres">
      <dgm:prSet presAssocID="{23992687-4E1C-4551-8930-071F719DE60E}" presName="composite" presStyleCnt="0"/>
      <dgm:spPr/>
    </dgm:pt>
    <dgm:pt modelId="{D5DA9B72-66D0-49D7-A53E-2175B9FE7A50}" type="pres">
      <dgm:prSet presAssocID="{23992687-4E1C-4551-8930-071F719DE60E}" presName="rect1" presStyleLbl="trAlignAcc1" presStyleIdx="2" presStyleCnt="5">
        <dgm:presLayoutVars>
          <dgm:bulletEnabled val="1"/>
        </dgm:presLayoutVars>
      </dgm:prSet>
      <dgm:spPr/>
    </dgm:pt>
    <dgm:pt modelId="{5504C67C-EBCF-47D3-970C-08D704E4F7BB}" type="pres">
      <dgm:prSet presAssocID="{23992687-4E1C-4551-8930-071F719DE60E}" presName="rect2"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extLst>
        <a:ext uri="{E40237B7-FDA0-4F09-8148-C483321AD2D9}">
          <dgm14:cNvPr xmlns:dgm14="http://schemas.microsoft.com/office/drawing/2010/diagram" id="0" name="">
            <a:hlinkClick xmlns:r="http://schemas.openxmlformats.org/officeDocument/2006/relationships" r:id="rId5"/>
          </dgm14:cNvPr>
        </a:ext>
      </dgm:extLst>
    </dgm:pt>
    <dgm:pt modelId="{97093CAB-0619-46E5-8D26-E5AA9F36484D}" type="pres">
      <dgm:prSet presAssocID="{10A67397-D26C-4065-BA3F-630F58085B28}" presName="sibTrans" presStyleCnt="0"/>
      <dgm:spPr/>
    </dgm:pt>
    <dgm:pt modelId="{17480283-29FA-477F-BC57-6135294B058C}" type="pres">
      <dgm:prSet presAssocID="{36D12C23-57B3-4BE6-9C48-C857B91769B0}" presName="composite" presStyleCnt="0"/>
      <dgm:spPr/>
    </dgm:pt>
    <dgm:pt modelId="{CC48150C-3AD3-4069-B2D1-E26A7CBB059F}" type="pres">
      <dgm:prSet presAssocID="{36D12C23-57B3-4BE6-9C48-C857B91769B0}" presName="rect1" presStyleLbl="trAlignAcc1" presStyleIdx="3" presStyleCnt="5">
        <dgm:presLayoutVars>
          <dgm:bulletEnabled val="1"/>
        </dgm:presLayoutVars>
      </dgm:prSet>
      <dgm:spPr/>
    </dgm:pt>
    <dgm:pt modelId="{4622C8A4-A58B-4061-BB4D-A946CA7BA811}" type="pres">
      <dgm:prSet presAssocID="{36D12C23-57B3-4BE6-9C48-C857B91769B0}" presName="rect2" presStyleLbl="fgImgPlace1" presStyleIdx="3" presStyleCnt="5"/>
      <dgm:spPr>
        <a:blipFill>
          <a:blip xmlns:r="http://schemas.openxmlformats.org/officeDocument/2006/relationships" r:embed="rId6">
            <a:extLst>
              <a:ext uri="{28A0092B-C50C-407E-A947-70E740481C1C}">
                <a14:useLocalDpi xmlns:a14="http://schemas.microsoft.com/office/drawing/2010/main" val="0"/>
              </a:ext>
            </a:extLst>
          </a:blip>
          <a:srcRect/>
          <a:stretch>
            <a:fillRect l="-9000" r="-9000"/>
          </a:stretch>
        </a:blipFill>
      </dgm:spPr>
      <dgm:extLst>
        <a:ext uri="{E40237B7-FDA0-4F09-8148-C483321AD2D9}">
          <dgm14:cNvPr xmlns:dgm14="http://schemas.microsoft.com/office/drawing/2010/diagram" id="0" name="">
            <a:hlinkClick xmlns:r="http://schemas.openxmlformats.org/officeDocument/2006/relationships" r:id="rId7"/>
          </dgm14:cNvPr>
        </a:ext>
      </dgm:extLst>
    </dgm:pt>
    <dgm:pt modelId="{A52D30C5-E62D-4A58-9B05-1FA0FA1AB243}" type="pres">
      <dgm:prSet presAssocID="{34EDAE79-A378-4751-8459-A052F46FAAD5}" presName="sibTrans" presStyleCnt="0"/>
      <dgm:spPr/>
    </dgm:pt>
    <dgm:pt modelId="{A1860551-E656-4DC2-80EC-453BBA89C89B}" type="pres">
      <dgm:prSet presAssocID="{7194970A-4BAD-41D6-BA39-9FF47A1A6EF6}" presName="composite" presStyleCnt="0"/>
      <dgm:spPr/>
    </dgm:pt>
    <dgm:pt modelId="{0C9039E0-8B37-428C-9326-BDA38BD950BE}" type="pres">
      <dgm:prSet presAssocID="{7194970A-4BAD-41D6-BA39-9FF47A1A6EF6}" presName="rect1" presStyleLbl="trAlignAcc1" presStyleIdx="4" presStyleCnt="5">
        <dgm:presLayoutVars>
          <dgm:bulletEnabled val="1"/>
        </dgm:presLayoutVars>
      </dgm:prSet>
      <dgm:spPr/>
    </dgm:pt>
    <dgm:pt modelId="{7E36C2C9-8811-4278-B669-E20B904FC448}" type="pres">
      <dgm:prSet presAssocID="{7194970A-4BAD-41D6-BA39-9FF47A1A6EF6}" presName="rect2" presStyleLbl="fgImgPlace1" presStyleIdx="4" presStyleCnt="5"/>
      <dgm:spPr>
        <a:blipFill>
          <a:blip xmlns:r="http://schemas.openxmlformats.org/officeDocument/2006/relationships" r:embed="rId8">
            <a:extLst>
              <a:ext uri="{28A0092B-C50C-407E-A947-70E740481C1C}">
                <a14:useLocalDpi xmlns:a14="http://schemas.microsoft.com/office/drawing/2010/main" val="0"/>
              </a:ext>
            </a:extLst>
          </a:blip>
          <a:srcRect/>
          <a:stretch>
            <a:fillRect l="-7000" r="-7000"/>
          </a:stretch>
        </a:blipFill>
      </dgm:spPr>
      <dgm:extLst>
        <a:ext uri="{E40237B7-FDA0-4F09-8148-C483321AD2D9}">
          <dgm14:cNvPr xmlns:dgm14="http://schemas.microsoft.com/office/drawing/2010/diagram" id="0" name="">
            <a:hlinkClick xmlns:r="http://schemas.openxmlformats.org/officeDocument/2006/relationships" r:id="rId9"/>
          </dgm14:cNvPr>
        </a:ext>
      </dgm:extLst>
    </dgm:pt>
  </dgm:ptLst>
  <dgm:cxnLst>
    <dgm:cxn modelId="{FF52000C-8988-42D4-B429-E0D1211FD514}" srcId="{0EA48773-8008-4500-B5B5-1848B26808EE}" destId="{7194970A-4BAD-41D6-BA39-9FF47A1A6EF6}" srcOrd="4" destOrd="0" parTransId="{12E3FC60-C7C0-42F1-86F7-0347D87CA93A}" sibTransId="{1C375081-595A-428D-8BBF-6ADA1E4B4A29}"/>
    <dgm:cxn modelId="{1B92711C-C916-47DD-BA29-24A41DDA3E6B}" type="presOf" srcId="{23992687-4E1C-4551-8930-071F719DE60E}" destId="{D5DA9B72-66D0-49D7-A53E-2175B9FE7A50}" srcOrd="0" destOrd="0" presId="urn:microsoft.com/office/officeart/2008/layout/PictureStrips"/>
    <dgm:cxn modelId="{CA6EA523-7595-43A8-8CE2-DA5EB3824674}" srcId="{0EA48773-8008-4500-B5B5-1848B26808EE}" destId="{23992687-4E1C-4551-8930-071F719DE60E}" srcOrd="2" destOrd="0" parTransId="{53B2D5EE-0835-48B6-8837-853EDFBCC5AB}" sibTransId="{10A67397-D26C-4065-BA3F-630F58085B28}"/>
    <dgm:cxn modelId="{2421162E-B126-4D7F-B770-80A88D7BF9F0}" srcId="{0EA48773-8008-4500-B5B5-1848B26808EE}" destId="{668D74A4-1226-4DA4-8E1F-9261F059BB95}" srcOrd="1" destOrd="0" parTransId="{EB41F916-A40B-4D8E-9803-9AB075258006}" sibTransId="{B454DA37-2E4A-41DB-A006-D85360D84E9E}"/>
    <dgm:cxn modelId="{DDA9A05C-6D3D-480E-860F-AA484793F2B0}" type="presOf" srcId="{36D12C23-57B3-4BE6-9C48-C857B91769B0}" destId="{CC48150C-3AD3-4069-B2D1-E26A7CBB059F}" srcOrd="0" destOrd="0" presId="urn:microsoft.com/office/officeart/2008/layout/PictureStrips"/>
    <dgm:cxn modelId="{B9AB4B5F-4156-4795-8F8E-E079824AE93D}" srcId="{0EA48773-8008-4500-B5B5-1848B26808EE}" destId="{36D12C23-57B3-4BE6-9C48-C857B91769B0}" srcOrd="3" destOrd="0" parTransId="{0BC3F189-FA8A-4248-973F-AD4A2CF93D55}" sibTransId="{34EDAE79-A378-4751-8459-A052F46FAAD5}"/>
    <dgm:cxn modelId="{35DFEB69-99D8-4B27-849F-FD4573ABEE3E}" type="presOf" srcId="{B9108B68-7D1B-4D05-B919-668E1045B918}" destId="{1873BA93-60EB-4B1F-9EE5-B947CAC04AA3}" srcOrd="0" destOrd="0" presId="urn:microsoft.com/office/officeart/2008/layout/PictureStrips"/>
    <dgm:cxn modelId="{55AAE378-506E-4B72-9492-A24C6B4C7D7D}" type="presOf" srcId="{7194970A-4BAD-41D6-BA39-9FF47A1A6EF6}" destId="{0C9039E0-8B37-428C-9326-BDA38BD950BE}" srcOrd="0" destOrd="0" presId="urn:microsoft.com/office/officeart/2008/layout/PictureStrips"/>
    <dgm:cxn modelId="{C5BAD7A4-615C-4514-9FA1-FB9D8D5CFE1A}" srcId="{0EA48773-8008-4500-B5B5-1848B26808EE}" destId="{B9108B68-7D1B-4D05-B919-668E1045B918}" srcOrd="0" destOrd="0" parTransId="{7F7A0ED2-F80B-4332-A63D-3F938FB17089}" sibTransId="{DAEF709C-B713-42A9-9448-49A6814B6D13}"/>
    <dgm:cxn modelId="{1663A6D0-8E74-4B30-A6E7-2BB573C75D0B}" type="presOf" srcId="{668D74A4-1226-4DA4-8E1F-9261F059BB95}" destId="{F771809C-E2E0-4DE2-95CD-91F8A8EE6A7D}" srcOrd="0" destOrd="0" presId="urn:microsoft.com/office/officeart/2008/layout/PictureStrips"/>
    <dgm:cxn modelId="{18BC00F7-0366-4512-9F05-50DC64FB4605}" type="presOf" srcId="{0EA48773-8008-4500-B5B5-1848B26808EE}" destId="{E1BFDEF2-2A83-4728-9D33-E34FCB163CA7}" srcOrd="0" destOrd="0" presId="urn:microsoft.com/office/officeart/2008/layout/PictureStrips"/>
    <dgm:cxn modelId="{E59F08FA-4A63-4DF8-9BF7-8DE1B33FBF0D}" type="presParOf" srcId="{E1BFDEF2-2A83-4728-9D33-E34FCB163CA7}" destId="{F34F8580-386E-4560-899F-45A6507E6EDA}" srcOrd="0" destOrd="0" presId="urn:microsoft.com/office/officeart/2008/layout/PictureStrips"/>
    <dgm:cxn modelId="{19D3DD69-7020-42A1-99D9-1E8CA785CD5F}" type="presParOf" srcId="{F34F8580-386E-4560-899F-45A6507E6EDA}" destId="{1873BA93-60EB-4B1F-9EE5-B947CAC04AA3}" srcOrd="0" destOrd="0" presId="urn:microsoft.com/office/officeart/2008/layout/PictureStrips"/>
    <dgm:cxn modelId="{7E6B7BF2-09CD-46F5-AACD-28DEB96EAA9B}" type="presParOf" srcId="{F34F8580-386E-4560-899F-45A6507E6EDA}" destId="{24DD6292-BBA2-4915-B989-CA857A72F9A7}" srcOrd="1" destOrd="0" presId="urn:microsoft.com/office/officeart/2008/layout/PictureStrips"/>
    <dgm:cxn modelId="{6FEF86E0-8C3D-4132-9642-EBD68D68DB2A}" type="presParOf" srcId="{E1BFDEF2-2A83-4728-9D33-E34FCB163CA7}" destId="{9DBC3FB9-D5F1-4F04-BFF4-F86B030FEE74}" srcOrd="1" destOrd="0" presId="urn:microsoft.com/office/officeart/2008/layout/PictureStrips"/>
    <dgm:cxn modelId="{67A1D49A-8109-4079-8268-C86025BB962E}" type="presParOf" srcId="{E1BFDEF2-2A83-4728-9D33-E34FCB163CA7}" destId="{C2510AED-9384-4050-9755-00E03E8EB55B}" srcOrd="2" destOrd="0" presId="urn:microsoft.com/office/officeart/2008/layout/PictureStrips"/>
    <dgm:cxn modelId="{870C603F-E43B-4E73-A5F2-707CDEAF2162}" type="presParOf" srcId="{C2510AED-9384-4050-9755-00E03E8EB55B}" destId="{F771809C-E2E0-4DE2-95CD-91F8A8EE6A7D}" srcOrd="0" destOrd="0" presId="urn:microsoft.com/office/officeart/2008/layout/PictureStrips"/>
    <dgm:cxn modelId="{519C805E-2911-434E-A784-E68DEC27B9ED}" type="presParOf" srcId="{C2510AED-9384-4050-9755-00E03E8EB55B}" destId="{83326B03-5E97-43E8-A3C0-3564EF32C094}" srcOrd="1" destOrd="0" presId="urn:microsoft.com/office/officeart/2008/layout/PictureStrips"/>
    <dgm:cxn modelId="{D86D02AF-9563-4666-BCAD-9174489066A7}" type="presParOf" srcId="{E1BFDEF2-2A83-4728-9D33-E34FCB163CA7}" destId="{CA37759D-D63E-4678-8CE1-AA75A4C38DA9}" srcOrd="3" destOrd="0" presId="urn:microsoft.com/office/officeart/2008/layout/PictureStrips"/>
    <dgm:cxn modelId="{FA64089C-8AF8-4173-8D82-7D1802C110A8}" type="presParOf" srcId="{E1BFDEF2-2A83-4728-9D33-E34FCB163CA7}" destId="{DEFD3B54-555B-4161-BD9F-F1C989E193D1}" srcOrd="4" destOrd="0" presId="urn:microsoft.com/office/officeart/2008/layout/PictureStrips"/>
    <dgm:cxn modelId="{EB1F1060-7FD8-42B6-822E-4D3234FAED98}" type="presParOf" srcId="{DEFD3B54-555B-4161-BD9F-F1C989E193D1}" destId="{D5DA9B72-66D0-49D7-A53E-2175B9FE7A50}" srcOrd="0" destOrd="0" presId="urn:microsoft.com/office/officeart/2008/layout/PictureStrips"/>
    <dgm:cxn modelId="{88875FF4-9246-4EB6-A295-252DBAFE3B5B}" type="presParOf" srcId="{DEFD3B54-555B-4161-BD9F-F1C989E193D1}" destId="{5504C67C-EBCF-47D3-970C-08D704E4F7BB}" srcOrd="1" destOrd="0" presId="urn:microsoft.com/office/officeart/2008/layout/PictureStrips"/>
    <dgm:cxn modelId="{63F5F9C0-7A94-4961-BB46-4C74CFAFC7C3}" type="presParOf" srcId="{E1BFDEF2-2A83-4728-9D33-E34FCB163CA7}" destId="{97093CAB-0619-46E5-8D26-E5AA9F36484D}" srcOrd="5" destOrd="0" presId="urn:microsoft.com/office/officeart/2008/layout/PictureStrips"/>
    <dgm:cxn modelId="{84366E01-DDD9-4C70-8DA6-E837D1FAA631}" type="presParOf" srcId="{E1BFDEF2-2A83-4728-9D33-E34FCB163CA7}" destId="{17480283-29FA-477F-BC57-6135294B058C}" srcOrd="6" destOrd="0" presId="urn:microsoft.com/office/officeart/2008/layout/PictureStrips"/>
    <dgm:cxn modelId="{B2BDDE42-4D63-4620-AD39-6FBE6743BD3A}" type="presParOf" srcId="{17480283-29FA-477F-BC57-6135294B058C}" destId="{CC48150C-3AD3-4069-B2D1-E26A7CBB059F}" srcOrd="0" destOrd="0" presId="urn:microsoft.com/office/officeart/2008/layout/PictureStrips"/>
    <dgm:cxn modelId="{1BD26CFE-8F6F-48B1-BF23-69ECDA2AB81D}" type="presParOf" srcId="{17480283-29FA-477F-BC57-6135294B058C}" destId="{4622C8A4-A58B-4061-BB4D-A946CA7BA811}" srcOrd="1" destOrd="0" presId="urn:microsoft.com/office/officeart/2008/layout/PictureStrips"/>
    <dgm:cxn modelId="{D08C9339-DB9F-4D26-A6EB-B06CA3B4614B}" type="presParOf" srcId="{E1BFDEF2-2A83-4728-9D33-E34FCB163CA7}" destId="{A52D30C5-E62D-4A58-9B05-1FA0FA1AB243}" srcOrd="7" destOrd="0" presId="urn:microsoft.com/office/officeart/2008/layout/PictureStrips"/>
    <dgm:cxn modelId="{95CC76C6-4940-43D8-95BF-61C4D1EC5427}" type="presParOf" srcId="{E1BFDEF2-2A83-4728-9D33-E34FCB163CA7}" destId="{A1860551-E656-4DC2-80EC-453BBA89C89B}" srcOrd="8" destOrd="0" presId="urn:microsoft.com/office/officeart/2008/layout/PictureStrips"/>
    <dgm:cxn modelId="{DE6497B2-9FCF-431B-898B-D5759EE022A2}" type="presParOf" srcId="{A1860551-E656-4DC2-80EC-453BBA89C89B}" destId="{0C9039E0-8B37-428C-9326-BDA38BD950BE}" srcOrd="0" destOrd="0" presId="urn:microsoft.com/office/officeart/2008/layout/PictureStrips"/>
    <dgm:cxn modelId="{C39DCD3A-41EC-472B-862A-5F21D4B6E2D1}" type="presParOf" srcId="{A1860551-E656-4DC2-80EC-453BBA89C89B}" destId="{7E36C2C9-8811-4278-B669-E20B904FC44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410D5-0AA5-47D4-91CB-091DCBB85CAD}">
      <dsp:nvSpPr>
        <dsp:cNvPr id="0" name=""/>
        <dsp:cNvSpPr/>
      </dsp:nvSpPr>
      <dsp:spPr>
        <a:xfrm>
          <a:off x="-5378885" y="-823680"/>
          <a:ext cx="6404804" cy="6404804"/>
        </a:xfrm>
        <a:prstGeom prst="blockArc">
          <a:avLst>
            <a:gd name="adj1" fmla="val 18900000"/>
            <a:gd name="adj2" fmla="val 2700000"/>
            <a:gd name="adj3" fmla="val 337"/>
          </a:avLst>
        </a:pr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27C5CE0-5407-4FD0-BF0D-65FD6864DB01}">
      <dsp:nvSpPr>
        <dsp:cNvPr id="0" name=""/>
        <dsp:cNvSpPr/>
      </dsp:nvSpPr>
      <dsp:spPr>
        <a:xfrm>
          <a:off x="448616" y="297245"/>
          <a:ext cx="5611724" cy="59487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2179" tIns="71120" rIns="71120" bIns="71120" numCol="1" spcCol="1270" anchor="ctr" anchorCtr="0">
          <a:noAutofit/>
        </a:bodyPr>
        <a:lstStyle/>
        <a:p>
          <a:pPr marL="0" lvl="0" indent="0" algn="l" defTabSz="1244600">
            <a:lnSpc>
              <a:spcPct val="90000"/>
            </a:lnSpc>
            <a:spcBef>
              <a:spcPct val="0"/>
            </a:spcBef>
            <a:spcAft>
              <a:spcPct val="35000"/>
            </a:spcAft>
            <a:buNone/>
          </a:pPr>
          <a:r>
            <a:rPr lang="fr-CA" sz="2800" kern="1200" dirty="0" err="1"/>
            <a:t>Safety</a:t>
          </a:r>
          <a:r>
            <a:rPr lang="fr-CA" sz="2800" kern="1200" dirty="0"/>
            <a:t> </a:t>
          </a:r>
          <a:r>
            <a:rPr lang="fr-CA" sz="2800" kern="1200" dirty="0" err="1"/>
            <a:t>through</a:t>
          </a:r>
          <a:r>
            <a:rPr lang="fr-CA" sz="2800" kern="1200" dirty="0"/>
            <a:t>…</a:t>
          </a:r>
        </a:p>
      </dsp:txBody>
      <dsp:txXfrm>
        <a:off x="448616" y="297245"/>
        <a:ext cx="5611724" cy="594870"/>
      </dsp:txXfrm>
    </dsp:sp>
    <dsp:sp modelId="{329A0220-2537-462A-A987-12DA78FE9D39}">
      <dsp:nvSpPr>
        <dsp:cNvPr id="0" name=""/>
        <dsp:cNvSpPr/>
      </dsp:nvSpPr>
      <dsp:spPr>
        <a:xfrm>
          <a:off x="76822" y="222886"/>
          <a:ext cx="743588" cy="743588"/>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7AD8E8F-3160-4A8E-93EA-19EF9F7ED8A4}">
      <dsp:nvSpPr>
        <dsp:cNvPr id="0" name=""/>
        <dsp:cNvSpPr/>
      </dsp:nvSpPr>
      <dsp:spPr>
        <a:xfrm>
          <a:off x="874883" y="1189265"/>
          <a:ext cx="5185457" cy="59487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2179" tIns="71120" rIns="71120" bIns="71120" numCol="1" spcCol="1270" anchor="ctr" anchorCtr="0">
          <a:noAutofit/>
        </a:bodyPr>
        <a:lstStyle/>
        <a:p>
          <a:pPr marL="0" lvl="0" indent="0" algn="l" defTabSz="1244600">
            <a:lnSpc>
              <a:spcPct val="90000"/>
            </a:lnSpc>
            <a:spcBef>
              <a:spcPct val="0"/>
            </a:spcBef>
            <a:spcAft>
              <a:spcPct val="35000"/>
            </a:spcAft>
            <a:buNone/>
          </a:pPr>
          <a:r>
            <a:rPr lang="fr-CA" sz="2800" kern="1200" dirty="0"/>
            <a:t>Common </a:t>
          </a:r>
          <a:r>
            <a:rPr lang="fr-CA" sz="2800" kern="1200" dirty="0" err="1"/>
            <a:t>terminology</a:t>
          </a:r>
          <a:r>
            <a:rPr lang="fr-CA" sz="2800" kern="1200" dirty="0"/>
            <a:t> for…</a:t>
          </a:r>
        </a:p>
      </dsp:txBody>
      <dsp:txXfrm>
        <a:off x="874883" y="1189265"/>
        <a:ext cx="5185457" cy="594870"/>
      </dsp:txXfrm>
    </dsp:sp>
    <dsp:sp modelId="{45B99AE2-A7EF-4F9E-85BB-8B488483FF94}">
      <dsp:nvSpPr>
        <dsp:cNvPr id="0" name=""/>
        <dsp:cNvSpPr/>
      </dsp:nvSpPr>
      <dsp:spPr>
        <a:xfrm>
          <a:off x="503089" y="1114907"/>
          <a:ext cx="743588" cy="743588"/>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560D034-40BF-4D30-8DB5-3CAF4020FFDF}">
      <dsp:nvSpPr>
        <dsp:cNvPr id="0" name=""/>
        <dsp:cNvSpPr/>
      </dsp:nvSpPr>
      <dsp:spPr>
        <a:xfrm>
          <a:off x="1005713" y="2081286"/>
          <a:ext cx="5054627" cy="59487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2179" tIns="71120" rIns="71120" bIns="71120" numCol="1" spcCol="1270" anchor="ctr" anchorCtr="0">
          <a:noAutofit/>
        </a:bodyPr>
        <a:lstStyle/>
        <a:p>
          <a:pPr marL="0" lvl="0" indent="0" algn="l" defTabSz="1244600">
            <a:lnSpc>
              <a:spcPct val="90000"/>
            </a:lnSpc>
            <a:spcBef>
              <a:spcPct val="0"/>
            </a:spcBef>
            <a:spcAft>
              <a:spcPct val="35000"/>
            </a:spcAft>
            <a:buNone/>
          </a:pPr>
          <a:r>
            <a:rPr lang="fr-CA" sz="2800" kern="1200" dirty="0"/>
            <a:t>All </a:t>
          </a:r>
          <a:r>
            <a:rPr lang="fr-CA" sz="2800" kern="1200" dirty="0" err="1"/>
            <a:t>ages</a:t>
          </a:r>
          <a:r>
            <a:rPr lang="fr-CA" sz="2800" kern="1200" dirty="0"/>
            <a:t>…</a:t>
          </a:r>
        </a:p>
      </dsp:txBody>
      <dsp:txXfrm>
        <a:off x="1005713" y="2081286"/>
        <a:ext cx="5054627" cy="594870"/>
      </dsp:txXfrm>
    </dsp:sp>
    <dsp:sp modelId="{B1A7BF98-6324-4B13-90C5-E091AAC584AC}">
      <dsp:nvSpPr>
        <dsp:cNvPr id="0" name=""/>
        <dsp:cNvSpPr/>
      </dsp:nvSpPr>
      <dsp:spPr>
        <a:xfrm>
          <a:off x="633919" y="2006927"/>
          <a:ext cx="743588" cy="743588"/>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6509D31-5E1B-44A5-80BB-D5B1B0F26A01}">
      <dsp:nvSpPr>
        <dsp:cNvPr id="0" name=""/>
        <dsp:cNvSpPr/>
      </dsp:nvSpPr>
      <dsp:spPr>
        <a:xfrm>
          <a:off x="874883" y="2973307"/>
          <a:ext cx="5185457" cy="59487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2179" tIns="71120" rIns="71120" bIns="71120" numCol="1" spcCol="1270" anchor="ctr" anchorCtr="0">
          <a:noAutofit/>
        </a:bodyPr>
        <a:lstStyle/>
        <a:p>
          <a:pPr marL="0" lvl="0" indent="0" algn="l" defTabSz="1244600">
            <a:lnSpc>
              <a:spcPct val="90000"/>
            </a:lnSpc>
            <a:spcBef>
              <a:spcPct val="0"/>
            </a:spcBef>
            <a:spcAft>
              <a:spcPct val="35000"/>
            </a:spcAft>
            <a:buNone/>
          </a:pPr>
          <a:r>
            <a:rPr lang="fr-CA" sz="2800" kern="1200" dirty="0"/>
            <a:t>All care settings …</a:t>
          </a:r>
        </a:p>
      </dsp:txBody>
      <dsp:txXfrm>
        <a:off x="874883" y="2973307"/>
        <a:ext cx="5185457" cy="594870"/>
      </dsp:txXfrm>
    </dsp:sp>
    <dsp:sp modelId="{F3116ABA-7DCE-4410-9C88-505AD6FFED10}">
      <dsp:nvSpPr>
        <dsp:cNvPr id="0" name=""/>
        <dsp:cNvSpPr/>
      </dsp:nvSpPr>
      <dsp:spPr>
        <a:xfrm>
          <a:off x="503089" y="2898948"/>
          <a:ext cx="743588" cy="743588"/>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1D5E3B6-3EBC-40A1-9305-60FC132D0E4A}">
      <dsp:nvSpPr>
        <dsp:cNvPr id="0" name=""/>
        <dsp:cNvSpPr/>
      </dsp:nvSpPr>
      <dsp:spPr>
        <a:xfrm>
          <a:off x="448616" y="3865328"/>
          <a:ext cx="5611724" cy="59487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2179" tIns="71120" rIns="71120" bIns="71120" numCol="1" spcCol="1270" anchor="ctr" anchorCtr="0">
          <a:noAutofit/>
        </a:bodyPr>
        <a:lstStyle/>
        <a:p>
          <a:pPr marL="0" lvl="0" indent="0" algn="l" defTabSz="1244600">
            <a:lnSpc>
              <a:spcPct val="90000"/>
            </a:lnSpc>
            <a:spcBef>
              <a:spcPct val="0"/>
            </a:spcBef>
            <a:spcAft>
              <a:spcPct val="35000"/>
            </a:spcAft>
            <a:buNone/>
          </a:pPr>
          <a:r>
            <a:rPr lang="fr-CA" sz="2800" kern="1200" dirty="0"/>
            <a:t>All cultures.</a:t>
          </a:r>
        </a:p>
      </dsp:txBody>
      <dsp:txXfrm>
        <a:off x="448616" y="3865328"/>
        <a:ext cx="5611724" cy="594870"/>
      </dsp:txXfrm>
    </dsp:sp>
    <dsp:sp modelId="{D7AC67AA-82A1-49B6-A60F-CC8700FE5AC2}">
      <dsp:nvSpPr>
        <dsp:cNvPr id="0" name=""/>
        <dsp:cNvSpPr/>
      </dsp:nvSpPr>
      <dsp:spPr>
        <a:xfrm>
          <a:off x="76822" y="3790969"/>
          <a:ext cx="743588" cy="743588"/>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3BA93-60EB-4B1F-9EE5-B947CAC04AA3}">
      <dsp:nvSpPr>
        <dsp:cNvPr id="0" name=""/>
        <dsp:cNvSpPr/>
      </dsp:nvSpPr>
      <dsp:spPr>
        <a:xfrm>
          <a:off x="182922" y="442390"/>
          <a:ext cx="4300920" cy="13440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0361"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solidFill>
            </a:rPr>
            <a:t>2013</a:t>
          </a:r>
        </a:p>
        <a:p>
          <a:pPr marL="0" lvl="0" indent="0" algn="l" defTabSz="889000">
            <a:lnSpc>
              <a:spcPct val="90000"/>
            </a:lnSpc>
            <a:spcBef>
              <a:spcPct val="0"/>
            </a:spcBef>
            <a:spcAft>
              <a:spcPct val="35000"/>
            </a:spcAft>
            <a:buNone/>
          </a:pPr>
          <a:r>
            <a:rPr lang="en-US" sz="1000" kern="1200" dirty="0"/>
            <a:t>The Need for International Terminology and Definitions for Texture-Modified Foods and Thickened Liquids Used in Dysphagia Management: Foundations of a Global Initiative. </a:t>
          </a:r>
          <a:r>
            <a:rPr lang="en-US" sz="1000" i="1" kern="1200" dirty="0"/>
            <a:t>Current Physical Medicine and Rehabilitation Reports. </a:t>
          </a:r>
          <a:r>
            <a:rPr lang="en-US" sz="1000" kern="1200" dirty="0"/>
            <a:t>2013;1(4):280-291.</a:t>
          </a:r>
        </a:p>
      </dsp:txBody>
      <dsp:txXfrm>
        <a:off x="182922" y="442390"/>
        <a:ext cx="4300920" cy="1344037"/>
      </dsp:txXfrm>
    </dsp:sp>
    <dsp:sp modelId="{24DD6292-BBA2-4915-B989-CA857A72F9A7}">
      <dsp:nvSpPr>
        <dsp:cNvPr id="0" name=""/>
        <dsp:cNvSpPr/>
      </dsp:nvSpPr>
      <dsp:spPr>
        <a:xfrm>
          <a:off x="3717" y="248251"/>
          <a:ext cx="940826" cy="141123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71809C-E2E0-4DE2-95CD-91F8A8EE6A7D}">
      <dsp:nvSpPr>
        <dsp:cNvPr id="0" name=""/>
        <dsp:cNvSpPr/>
      </dsp:nvSpPr>
      <dsp:spPr>
        <a:xfrm>
          <a:off x="4926043" y="442390"/>
          <a:ext cx="4300920" cy="13440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0361"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solidFill>
            </a:rPr>
            <a:t>2015</a:t>
          </a:r>
        </a:p>
        <a:p>
          <a:pPr marL="0" lvl="0" indent="0" algn="l" defTabSz="889000">
            <a:lnSpc>
              <a:spcPct val="90000"/>
            </a:lnSpc>
            <a:spcBef>
              <a:spcPct val="0"/>
            </a:spcBef>
            <a:spcAft>
              <a:spcPct val="35000"/>
            </a:spcAft>
            <a:buNone/>
          </a:pPr>
          <a:r>
            <a:rPr lang="en-US" sz="1000" kern="1200" dirty="0"/>
            <a:t>The Influence of Food Texture and Liquid Consistency Modification on Swallowing Physiology and Function: A Systematic Review. </a:t>
          </a:r>
          <a:r>
            <a:rPr lang="en-US" sz="1000" i="1" kern="1200" dirty="0"/>
            <a:t>Dysphagia. </a:t>
          </a:r>
          <a:r>
            <a:rPr lang="en-US" sz="1000" kern="1200" dirty="0"/>
            <a:t>2015;30(1):2-26.</a:t>
          </a:r>
        </a:p>
      </dsp:txBody>
      <dsp:txXfrm>
        <a:off x="4926043" y="442390"/>
        <a:ext cx="4300920" cy="1344037"/>
      </dsp:txXfrm>
    </dsp:sp>
    <dsp:sp modelId="{83326B03-5E97-43E8-A3C0-3564EF32C094}">
      <dsp:nvSpPr>
        <dsp:cNvPr id="0" name=""/>
        <dsp:cNvSpPr/>
      </dsp:nvSpPr>
      <dsp:spPr>
        <a:xfrm>
          <a:off x="4746838" y="248251"/>
          <a:ext cx="940826" cy="141123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DA9B72-66D0-49D7-A53E-2175B9FE7A50}">
      <dsp:nvSpPr>
        <dsp:cNvPr id="0" name=""/>
        <dsp:cNvSpPr/>
      </dsp:nvSpPr>
      <dsp:spPr>
        <a:xfrm>
          <a:off x="182922" y="2134384"/>
          <a:ext cx="4300920" cy="13440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0361"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solidFill>
            </a:rPr>
            <a:t>2017</a:t>
          </a:r>
        </a:p>
        <a:p>
          <a:pPr marL="0" lvl="0" indent="0" algn="l" defTabSz="889000">
            <a:lnSpc>
              <a:spcPct val="90000"/>
            </a:lnSpc>
            <a:spcBef>
              <a:spcPct val="0"/>
            </a:spcBef>
            <a:spcAft>
              <a:spcPct val="35000"/>
            </a:spcAft>
            <a:buNone/>
          </a:pPr>
          <a:r>
            <a:rPr lang="en-US" sz="1000" kern="1200" dirty="0"/>
            <a:t>Development of International Terminology and Definitions for Texture-Modified Foods and Thickened Fluids Used in Dysphagia Management: The IDDSI Framework. </a:t>
          </a:r>
          <a:r>
            <a:rPr lang="en-US" sz="1000" i="1" kern="1200" dirty="0"/>
            <a:t>Dysphagia. </a:t>
          </a:r>
          <a:r>
            <a:rPr lang="en-US" sz="1000" kern="1200" dirty="0"/>
            <a:t>2017;32(2):293-314</a:t>
          </a:r>
        </a:p>
      </dsp:txBody>
      <dsp:txXfrm>
        <a:off x="182922" y="2134384"/>
        <a:ext cx="4300920" cy="1344037"/>
      </dsp:txXfrm>
    </dsp:sp>
    <dsp:sp modelId="{5504C67C-EBCF-47D3-970C-08D704E4F7BB}">
      <dsp:nvSpPr>
        <dsp:cNvPr id="0" name=""/>
        <dsp:cNvSpPr/>
      </dsp:nvSpPr>
      <dsp:spPr>
        <a:xfrm>
          <a:off x="3717" y="1940245"/>
          <a:ext cx="940826" cy="141123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48150C-3AD3-4069-B2D1-E26A7CBB059F}">
      <dsp:nvSpPr>
        <dsp:cNvPr id="0" name=""/>
        <dsp:cNvSpPr/>
      </dsp:nvSpPr>
      <dsp:spPr>
        <a:xfrm>
          <a:off x="4926043" y="2134384"/>
          <a:ext cx="4300920" cy="13440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0361"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44546A"/>
              </a:solidFill>
              <a:latin typeface="Open Sans"/>
              <a:ea typeface="+mn-ea"/>
              <a:cs typeface="+mn-cs"/>
            </a:rPr>
            <a:t>2017</a:t>
          </a:r>
        </a:p>
        <a:p>
          <a:pPr marL="0" lvl="0" algn="l" defTabSz="533400">
            <a:lnSpc>
              <a:spcPct val="90000"/>
            </a:lnSpc>
            <a:spcBef>
              <a:spcPct val="0"/>
            </a:spcBef>
            <a:spcAft>
              <a:spcPct val="35000"/>
            </a:spcAft>
            <a:buNone/>
          </a:pPr>
          <a:r>
            <a:rPr lang="en-US" sz="1000" kern="1200" dirty="0"/>
            <a:t>The International Dysphagia Diet </a:t>
          </a:r>
          <a:r>
            <a:rPr lang="en-US" sz="1000" kern="1200" dirty="0" err="1"/>
            <a:t>Standardisation</a:t>
          </a:r>
          <a:r>
            <a:rPr lang="en-US" sz="1000" kern="1200" dirty="0"/>
            <a:t> Initiative (IDDSI) Framework: The Kempen Pilot. </a:t>
          </a:r>
          <a:r>
            <a:rPr lang="en-US" sz="1000" i="1" kern="1200" dirty="0"/>
            <a:t>British Journal of Neuroscience Nursing. </a:t>
          </a:r>
          <a:r>
            <a:rPr lang="en-US" sz="1000" kern="1200" dirty="0"/>
            <a:t>2017;13(Sup2):S18-S26.</a:t>
          </a:r>
        </a:p>
      </dsp:txBody>
      <dsp:txXfrm>
        <a:off x="4926043" y="2134384"/>
        <a:ext cx="4300920" cy="1344037"/>
      </dsp:txXfrm>
    </dsp:sp>
    <dsp:sp modelId="{4622C8A4-A58B-4061-BB4D-A946CA7BA811}">
      <dsp:nvSpPr>
        <dsp:cNvPr id="0" name=""/>
        <dsp:cNvSpPr/>
      </dsp:nvSpPr>
      <dsp:spPr>
        <a:xfrm>
          <a:off x="4746838" y="1940245"/>
          <a:ext cx="940826" cy="141123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9039E0-8B37-428C-9326-BDA38BD950BE}">
      <dsp:nvSpPr>
        <dsp:cNvPr id="0" name=""/>
        <dsp:cNvSpPr/>
      </dsp:nvSpPr>
      <dsp:spPr>
        <a:xfrm>
          <a:off x="2554482" y="3826378"/>
          <a:ext cx="4300920" cy="13440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0361"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44546A"/>
              </a:solidFill>
              <a:latin typeface="Open Sans"/>
              <a:ea typeface="+mn-ea"/>
              <a:cs typeface="+mn-cs"/>
            </a:rPr>
            <a:t>2018 </a:t>
          </a:r>
        </a:p>
        <a:p>
          <a:pPr marL="0" lvl="0" indent="0" algn="l" defTabSz="889000">
            <a:lnSpc>
              <a:spcPct val="90000"/>
            </a:lnSpc>
            <a:spcBef>
              <a:spcPct val="0"/>
            </a:spcBef>
            <a:spcAft>
              <a:spcPct val="35000"/>
            </a:spcAft>
            <a:buNone/>
          </a:pPr>
          <a:r>
            <a:rPr lang="en-US" sz="1000" kern="1200" dirty="0"/>
            <a:t>Creation and Initial Validation of the International Dysphagia Diet </a:t>
          </a:r>
          <a:r>
            <a:rPr lang="en-US" sz="1000" kern="1200" dirty="0" err="1"/>
            <a:t>Standardisation</a:t>
          </a:r>
          <a:r>
            <a:rPr lang="en-US" sz="1000" kern="1200" dirty="0"/>
            <a:t> Initiative Functional Diet Scale. </a:t>
          </a:r>
          <a:r>
            <a:rPr lang="en-US" sz="1000" i="1" kern="1200" dirty="0"/>
            <a:t>Archives of Physical Medicine and Rehabilitation. </a:t>
          </a:r>
          <a:r>
            <a:rPr lang="en-US" sz="1000" kern="1200" dirty="0"/>
            <a:t>2018;99(5):934-944</a:t>
          </a:r>
        </a:p>
      </dsp:txBody>
      <dsp:txXfrm>
        <a:off x="2554482" y="3826378"/>
        <a:ext cx="4300920" cy="1344037"/>
      </dsp:txXfrm>
    </dsp:sp>
    <dsp:sp modelId="{7E36C2C9-8811-4278-B669-E20B904FC448}">
      <dsp:nvSpPr>
        <dsp:cNvPr id="0" name=""/>
        <dsp:cNvSpPr/>
      </dsp:nvSpPr>
      <dsp:spPr>
        <a:xfrm>
          <a:off x="2375277" y="3632239"/>
          <a:ext cx="940826" cy="141123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557594-7D38-4C0A-9A6F-0CF23A3C058B}"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20AE9B-F220-4711-8BDA-DF6A76D92A9F}" type="slidenum">
              <a:rPr lang="en-US" smtClean="0"/>
              <a:t>‹#›</a:t>
            </a:fld>
            <a:endParaRPr lang="en-US"/>
          </a:p>
        </p:txBody>
      </p:sp>
    </p:spTree>
    <p:extLst>
      <p:ext uri="{BB962C8B-B14F-4D97-AF65-F5344CB8AC3E}">
        <p14:creationId xmlns:p14="http://schemas.microsoft.com/office/powerpoint/2010/main" val="1568401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United States, over 5200 choking deaths were reported in 2019 and the choking mortality rate has trended upward since 2000. </a:t>
            </a:r>
          </a:p>
          <a:p>
            <a:endParaRPr lang="en-US" dirty="0"/>
          </a:p>
          <a:p>
            <a:r>
              <a:rPr lang="en-US" dirty="0"/>
              <a:t>Source: National Safety Council: https://injuryfacts.nsc.org/all-injuries/historical-preventable-fatality-trends/deaths-by-cause/</a:t>
            </a:r>
          </a:p>
          <a:p>
            <a:endParaRPr lang="en-US" dirty="0"/>
          </a:p>
        </p:txBody>
      </p:sp>
      <p:sp>
        <p:nvSpPr>
          <p:cNvPr id="4" name="Slide Number Placeholder 3"/>
          <p:cNvSpPr>
            <a:spLocks noGrp="1"/>
          </p:cNvSpPr>
          <p:nvPr>
            <p:ph type="sldNum" sz="quarter" idx="5"/>
          </p:nvPr>
        </p:nvSpPr>
        <p:spPr/>
        <p:txBody>
          <a:bodyPr/>
          <a:lstStyle/>
          <a:p>
            <a:fld id="{B431F181-34D1-4340-99CE-CE6820FC7CB2}" type="slidenum">
              <a:rPr lang="en-US" smtClean="0"/>
              <a:t>2</a:t>
            </a:fld>
            <a:endParaRPr lang="en-US"/>
          </a:p>
        </p:txBody>
      </p:sp>
    </p:spTree>
    <p:extLst>
      <p:ext uri="{BB962C8B-B14F-4D97-AF65-F5344CB8AC3E}">
        <p14:creationId xmlns:p14="http://schemas.microsoft.com/office/powerpoint/2010/main" val="154861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IDDSI increases safety because multiple labels and definitions cause confusion within and between institutions and care settings.</a:t>
            </a:r>
            <a:r>
              <a:rPr lang="en-US" altLang="en-US" baseline="0" dirty="0">
                <a:ea typeface="ＭＳ Ｐゴシック" panose="020B0600070205080204" pitchFamily="34" charset="-128"/>
              </a:rPr>
              <a:t> Think about locations that you have visited and even the labels and definitions that you have used yourself to describe food textures and thickened liquids.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ea typeface="ＭＳ Ｐゴシック" panose="020B0600070205080204" pitchFamily="34" charset="-128"/>
              </a:rPr>
              <a:t>Often</a:t>
            </a:r>
            <a:r>
              <a:rPr lang="en-CA" altLang="en-US" baseline="0" dirty="0">
                <a:ea typeface="ＭＳ Ｐゴシック" panose="020B0600070205080204" pitchFamily="34" charset="-128"/>
              </a:rPr>
              <a:t> because</a:t>
            </a:r>
            <a:r>
              <a:rPr lang="en-CA" altLang="en-US" dirty="0">
                <a:ea typeface="ＭＳ Ｐゴシック" panose="020B0600070205080204" pitchFamily="34" charset="-128"/>
              </a:rPr>
              <a:t> labels for dysphagia diets have varied so greatly, an individual who is transferred from an acute care hospital to a long-term care facility (which may be across the street or a block or two away) needs to be re-assessed because the dysphagia</a:t>
            </a:r>
            <a:r>
              <a:rPr lang="en-CA" altLang="en-US" baseline="0" dirty="0">
                <a:ea typeface="ＭＳ Ｐゴシック" panose="020B0600070205080204" pitchFamily="34" charset="-128"/>
              </a:rPr>
              <a:t> diet terms are different in the 2 facilities.</a:t>
            </a:r>
          </a:p>
          <a:p>
            <a:r>
              <a:rPr lang="en-US" dirty="0"/>
              <a:t>IDDSI increases clinical efficiency by facilitating clear communication across sites of care.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early research, IDDSI found significant variation across manufactured dysphagia foods. </a:t>
            </a:r>
            <a:r>
              <a:rPr lang="en-CA" altLang="en-US" baseline="0" dirty="0">
                <a:ea typeface="ＭＳ Ｐゴシック" panose="020B0600070205080204" pitchFamily="34" charset="-128"/>
              </a:rPr>
              <a:t>This causes great confusion for carers and individuals with dysphagia.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baseline="0" dirty="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baseline="0" dirty="0">
                <a:ea typeface="ＭＳ Ｐゴシック" panose="020B0600070205080204" pitchFamily="34" charset="-128"/>
              </a:rPr>
              <a:t>Finally, IDDSI facilitates clinical research. There is great research going on but unfortunately, because different terms and definitions are used, we are unable to accurately compare and draw valid conclusions from the results of the research findings. Using the same terminology and measuring systems for research can help develop a larger body of evidence.</a:t>
            </a:r>
            <a:endParaRPr lang="en-CA" altLang="en-US" dirty="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baseline="0" dirty="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6B20AE9B-F220-4711-8BDA-DF6A76D92A9F}" type="slidenum">
              <a:rPr lang="en-US" smtClean="0"/>
              <a:t>3</a:t>
            </a:fld>
            <a:endParaRPr lang="en-US"/>
          </a:p>
        </p:txBody>
      </p:sp>
    </p:spTree>
    <p:extLst>
      <p:ext uri="{BB962C8B-B14F-4D97-AF65-F5344CB8AC3E}">
        <p14:creationId xmlns:p14="http://schemas.microsoft.com/office/powerpoint/2010/main" val="2629133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There are 5 goals of the</a:t>
            </a:r>
            <a:r>
              <a:rPr lang="en-CA" baseline="0" dirty="0"/>
              <a:t> International Dysphagia Diet Standardisation.</a:t>
            </a:r>
            <a:r>
              <a:rPr lang="en-CA" dirty="0"/>
              <a:t> The i</a:t>
            </a:r>
            <a:r>
              <a:rPr lang="en-CA" baseline="0" dirty="0"/>
              <a:t>nitiative is to improve…  </a:t>
            </a:r>
            <a:r>
              <a:rPr lang="en-CA" i="1" dirty="0"/>
              <a:t>Read</a:t>
            </a:r>
            <a:r>
              <a:rPr lang="en-CA" i="1" baseline="0" dirty="0"/>
              <a:t> the words on the slide slowly and emphasize each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Safety. </a:t>
            </a:r>
            <a:r>
              <a:rPr lang="en-CA" dirty="0"/>
              <a:t>It is vert important to keep </a:t>
            </a:r>
            <a:r>
              <a:rPr lang="en-CA" baseline="0" dirty="0"/>
              <a:t>individuals safe from choking when they have chewing and swallowing difficulties, whether you work in a hospital, nursing home, rehabilitation facility, prepare </a:t>
            </a:r>
            <a:r>
              <a:rPr lang="en-CA" dirty="0"/>
              <a:t>Meals on Wheels </a:t>
            </a:r>
            <a:r>
              <a:rPr lang="en-CA" baseline="0" dirty="0"/>
              <a:t>family homes or as a caregiver.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Common Terminology. </a:t>
            </a:r>
            <a:r>
              <a:rPr lang="en-CA" dirty="0"/>
              <a:t>Prior to IDDSI there were more than 80 different names and types of textures used to describe the consistency for solids and liquids. You can imagine how confusing and dangerous this is if one person calls it green and another person calls it orange. Imagine how wonderful it will be when everyone says green and green means the same the same thing whether you are in Australia or Spain, in health care or a nursing home.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All 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All Care Settings.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baseline="0" dirty="0"/>
              <a:t>All Cultures. </a:t>
            </a:r>
            <a:r>
              <a:rPr lang="en-CA" baseline="0" dirty="0"/>
              <a:t>The IDDSI framework applies to all ages, care settings and cultures.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Can you imagine how safe things will be for our dysphagia patients when there is a single word, a single description regardless of the care setting, age or 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a:p>
          <a:p>
            <a:endParaRPr lang="fr-CA" noProof="0" dirty="0"/>
          </a:p>
        </p:txBody>
      </p:sp>
      <p:sp>
        <p:nvSpPr>
          <p:cNvPr id="62467"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Calibri" charset="0"/>
                <a:ea typeface="ＭＳ Ｐゴシック" charset="0"/>
                <a:cs typeface="ＭＳ Ｐゴシック" charset="0"/>
              </a:defRPr>
            </a:lvl1pPr>
            <a:lvl2pPr marL="777943" indent="-299209">
              <a:defRPr sz="2500">
                <a:solidFill>
                  <a:schemeClr val="tx1"/>
                </a:solidFill>
                <a:latin typeface="Calibri" charset="0"/>
                <a:ea typeface="ＭＳ Ｐゴシック" charset="0"/>
              </a:defRPr>
            </a:lvl2pPr>
            <a:lvl3pPr marL="1196835" indent="-239367">
              <a:defRPr sz="2500">
                <a:solidFill>
                  <a:schemeClr val="tx1"/>
                </a:solidFill>
                <a:latin typeface="Calibri" charset="0"/>
                <a:ea typeface="ＭＳ Ｐゴシック" charset="0"/>
              </a:defRPr>
            </a:lvl3pPr>
            <a:lvl4pPr marL="1675569" indent="-239367">
              <a:defRPr sz="2500">
                <a:solidFill>
                  <a:schemeClr val="tx1"/>
                </a:solidFill>
                <a:latin typeface="Calibri" charset="0"/>
                <a:ea typeface="ＭＳ Ｐゴシック" charset="0"/>
              </a:defRPr>
            </a:lvl4pPr>
            <a:lvl5pPr marL="2154304" indent="-239367">
              <a:defRPr sz="2500">
                <a:solidFill>
                  <a:schemeClr val="tx1"/>
                </a:solidFill>
                <a:latin typeface="Calibri" charset="0"/>
                <a:ea typeface="ＭＳ Ｐゴシック" charset="0"/>
              </a:defRPr>
            </a:lvl5pPr>
            <a:lvl6pPr marL="2633038" indent="-239367" eaLnBrk="0" fontAlgn="base" hangingPunct="0">
              <a:spcBef>
                <a:spcPct val="0"/>
              </a:spcBef>
              <a:spcAft>
                <a:spcPct val="0"/>
              </a:spcAft>
              <a:defRPr sz="2500">
                <a:solidFill>
                  <a:schemeClr val="tx1"/>
                </a:solidFill>
                <a:latin typeface="Calibri" charset="0"/>
                <a:ea typeface="ＭＳ Ｐゴシック" charset="0"/>
              </a:defRPr>
            </a:lvl6pPr>
            <a:lvl7pPr marL="3111772" indent="-239367" eaLnBrk="0" fontAlgn="base" hangingPunct="0">
              <a:spcBef>
                <a:spcPct val="0"/>
              </a:spcBef>
              <a:spcAft>
                <a:spcPct val="0"/>
              </a:spcAft>
              <a:defRPr sz="2500">
                <a:solidFill>
                  <a:schemeClr val="tx1"/>
                </a:solidFill>
                <a:latin typeface="Calibri" charset="0"/>
                <a:ea typeface="ＭＳ Ｐゴシック" charset="0"/>
              </a:defRPr>
            </a:lvl7pPr>
            <a:lvl8pPr marL="3590506" indent="-239367" eaLnBrk="0" fontAlgn="base" hangingPunct="0">
              <a:spcBef>
                <a:spcPct val="0"/>
              </a:spcBef>
              <a:spcAft>
                <a:spcPct val="0"/>
              </a:spcAft>
              <a:defRPr sz="2500">
                <a:solidFill>
                  <a:schemeClr val="tx1"/>
                </a:solidFill>
                <a:latin typeface="Calibri" charset="0"/>
                <a:ea typeface="ＭＳ Ｐゴシック" charset="0"/>
              </a:defRPr>
            </a:lvl8pPr>
            <a:lvl9pPr marL="4069240" indent="-239367" eaLnBrk="0" fontAlgn="base" hangingPunct="0">
              <a:spcBef>
                <a:spcPct val="0"/>
              </a:spcBef>
              <a:spcAft>
                <a:spcPct val="0"/>
              </a:spcAft>
              <a:defRPr sz="2500">
                <a:solidFill>
                  <a:schemeClr val="tx1"/>
                </a:solidFill>
                <a:latin typeface="Calibri" charset="0"/>
                <a:ea typeface="ＭＳ Ｐゴシック" charset="0"/>
              </a:defRPr>
            </a:lvl9pPr>
          </a:lstStyle>
          <a:p>
            <a:r>
              <a:rPr lang="en-CA" sz="1300"/>
              <a:t>International Dysphagia Diet Standardisation Initiative - CPS March 2017</a:t>
            </a:r>
            <a:endParaRPr lang="en-US" sz="1300"/>
          </a:p>
        </p:txBody>
      </p:sp>
      <p:sp>
        <p:nvSpPr>
          <p:cNvPr id="62468"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Calibri" charset="0"/>
                <a:ea typeface="ＭＳ Ｐゴシック" charset="0"/>
                <a:cs typeface="ＭＳ Ｐゴシック" charset="0"/>
              </a:defRPr>
            </a:lvl1pPr>
            <a:lvl2pPr marL="777943" indent="-299209">
              <a:defRPr sz="2500">
                <a:solidFill>
                  <a:schemeClr val="tx1"/>
                </a:solidFill>
                <a:latin typeface="Calibri" charset="0"/>
                <a:ea typeface="ＭＳ Ｐゴシック" charset="0"/>
              </a:defRPr>
            </a:lvl2pPr>
            <a:lvl3pPr marL="1196835" indent="-239367">
              <a:defRPr sz="2500">
                <a:solidFill>
                  <a:schemeClr val="tx1"/>
                </a:solidFill>
                <a:latin typeface="Calibri" charset="0"/>
                <a:ea typeface="ＭＳ Ｐゴシック" charset="0"/>
              </a:defRPr>
            </a:lvl3pPr>
            <a:lvl4pPr marL="1675569" indent="-239367">
              <a:defRPr sz="2500">
                <a:solidFill>
                  <a:schemeClr val="tx1"/>
                </a:solidFill>
                <a:latin typeface="Calibri" charset="0"/>
                <a:ea typeface="ＭＳ Ｐゴシック" charset="0"/>
              </a:defRPr>
            </a:lvl4pPr>
            <a:lvl5pPr marL="2154304" indent="-239367">
              <a:defRPr sz="2500">
                <a:solidFill>
                  <a:schemeClr val="tx1"/>
                </a:solidFill>
                <a:latin typeface="Calibri" charset="0"/>
                <a:ea typeface="ＭＳ Ｐゴシック" charset="0"/>
              </a:defRPr>
            </a:lvl5pPr>
            <a:lvl6pPr marL="2633038" indent="-239367" eaLnBrk="0" fontAlgn="base" hangingPunct="0">
              <a:spcBef>
                <a:spcPct val="0"/>
              </a:spcBef>
              <a:spcAft>
                <a:spcPct val="0"/>
              </a:spcAft>
              <a:defRPr sz="2500">
                <a:solidFill>
                  <a:schemeClr val="tx1"/>
                </a:solidFill>
                <a:latin typeface="Calibri" charset="0"/>
                <a:ea typeface="ＭＳ Ｐゴシック" charset="0"/>
              </a:defRPr>
            </a:lvl6pPr>
            <a:lvl7pPr marL="3111772" indent="-239367" eaLnBrk="0" fontAlgn="base" hangingPunct="0">
              <a:spcBef>
                <a:spcPct val="0"/>
              </a:spcBef>
              <a:spcAft>
                <a:spcPct val="0"/>
              </a:spcAft>
              <a:defRPr sz="2500">
                <a:solidFill>
                  <a:schemeClr val="tx1"/>
                </a:solidFill>
                <a:latin typeface="Calibri" charset="0"/>
                <a:ea typeface="ＭＳ Ｐゴシック" charset="0"/>
              </a:defRPr>
            </a:lvl7pPr>
            <a:lvl8pPr marL="3590506" indent="-239367" eaLnBrk="0" fontAlgn="base" hangingPunct="0">
              <a:spcBef>
                <a:spcPct val="0"/>
              </a:spcBef>
              <a:spcAft>
                <a:spcPct val="0"/>
              </a:spcAft>
              <a:defRPr sz="2500">
                <a:solidFill>
                  <a:schemeClr val="tx1"/>
                </a:solidFill>
                <a:latin typeface="Calibri" charset="0"/>
                <a:ea typeface="ＭＳ Ｐゴシック" charset="0"/>
              </a:defRPr>
            </a:lvl8pPr>
            <a:lvl9pPr marL="4069240" indent="-239367" eaLnBrk="0" fontAlgn="base" hangingPunct="0">
              <a:spcBef>
                <a:spcPct val="0"/>
              </a:spcBef>
              <a:spcAft>
                <a:spcPct val="0"/>
              </a:spcAft>
              <a:defRPr sz="2500">
                <a:solidFill>
                  <a:schemeClr val="tx1"/>
                </a:solidFill>
                <a:latin typeface="Calibri" charset="0"/>
                <a:ea typeface="ＭＳ Ｐゴシック" charset="0"/>
              </a:defRPr>
            </a:lvl9pPr>
          </a:lstStyle>
          <a:p>
            <a:endParaRPr lang="en-US" sz="1300"/>
          </a:p>
        </p:txBody>
      </p:sp>
      <p:sp>
        <p:nvSpPr>
          <p:cNvPr id="62469"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Calibri" charset="0"/>
                <a:ea typeface="ＭＳ Ｐゴシック" charset="0"/>
                <a:cs typeface="ＭＳ Ｐゴシック" charset="0"/>
              </a:defRPr>
            </a:lvl1pPr>
            <a:lvl2pPr marL="777943" indent="-299209">
              <a:defRPr sz="2500">
                <a:solidFill>
                  <a:schemeClr val="tx1"/>
                </a:solidFill>
                <a:latin typeface="Calibri" charset="0"/>
                <a:ea typeface="ＭＳ Ｐゴシック" charset="0"/>
              </a:defRPr>
            </a:lvl2pPr>
            <a:lvl3pPr marL="1196835" indent="-239367">
              <a:defRPr sz="2500">
                <a:solidFill>
                  <a:schemeClr val="tx1"/>
                </a:solidFill>
                <a:latin typeface="Calibri" charset="0"/>
                <a:ea typeface="ＭＳ Ｐゴシック" charset="0"/>
              </a:defRPr>
            </a:lvl3pPr>
            <a:lvl4pPr marL="1675569" indent="-239367">
              <a:defRPr sz="2500">
                <a:solidFill>
                  <a:schemeClr val="tx1"/>
                </a:solidFill>
                <a:latin typeface="Calibri" charset="0"/>
                <a:ea typeface="ＭＳ Ｐゴシック" charset="0"/>
              </a:defRPr>
            </a:lvl4pPr>
            <a:lvl5pPr marL="2154304" indent="-239367">
              <a:defRPr sz="2500">
                <a:solidFill>
                  <a:schemeClr val="tx1"/>
                </a:solidFill>
                <a:latin typeface="Calibri" charset="0"/>
                <a:ea typeface="ＭＳ Ｐゴシック" charset="0"/>
              </a:defRPr>
            </a:lvl5pPr>
            <a:lvl6pPr marL="2633038" indent="-239367" eaLnBrk="0" fontAlgn="base" hangingPunct="0">
              <a:spcBef>
                <a:spcPct val="0"/>
              </a:spcBef>
              <a:spcAft>
                <a:spcPct val="0"/>
              </a:spcAft>
              <a:defRPr sz="2500">
                <a:solidFill>
                  <a:schemeClr val="tx1"/>
                </a:solidFill>
                <a:latin typeface="Calibri" charset="0"/>
                <a:ea typeface="ＭＳ Ｐゴシック" charset="0"/>
              </a:defRPr>
            </a:lvl6pPr>
            <a:lvl7pPr marL="3111772" indent="-239367" eaLnBrk="0" fontAlgn="base" hangingPunct="0">
              <a:spcBef>
                <a:spcPct val="0"/>
              </a:spcBef>
              <a:spcAft>
                <a:spcPct val="0"/>
              </a:spcAft>
              <a:defRPr sz="2500">
                <a:solidFill>
                  <a:schemeClr val="tx1"/>
                </a:solidFill>
                <a:latin typeface="Calibri" charset="0"/>
                <a:ea typeface="ＭＳ Ｐゴシック" charset="0"/>
              </a:defRPr>
            </a:lvl7pPr>
            <a:lvl8pPr marL="3590506" indent="-239367" eaLnBrk="0" fontAlgn="base" hangingPunct="0">
              <a:spcBef>
                <a:spcPct val="0"/>
              </a:spcBef>
              <a:spcAft>
                <a:spcPct val="0"/>
              </a:spcAft>
              <a:defRPr sz="2500">
                <a:solidFill>
                  <a:schemeClr val="tx1"/>
                </a:solidFill>
                <a:latin typeface="Calibri" charset="0"/>
                <a:ea typeface="ＭＳ Ｐゴシック" charset="0"/>
              </a:defRPr>
            </a:lvl8pPr>
            <a:lvl9pPr marL="4069240" indent="-239367" eaLnBrk="0" fontAlgn="base" hangingPunct="0">
              <a:spcBef>
                <a:spcPct val="0"/>
              </a:spcBef>
              <a:spcAft>
                <a:spcPct val="0"/>
              </a:spcAft>
              <a:defRPr sz="2500">
                <a:solidFill>
                  <a:schemeClr val="tx1"/>
                </a:solidFill>
                <a:latin typeface="Calibri" charset="0"/>
                <a:ea typeface="ＭＳ Ｐゴシック" charset="0"/>
              </a:defRPr>
            </a:lvl9pPr>
          </a:lstStyle>
          <a:p>
            <a:r>
              <a:rPr lang="en-CA" sz="1300"/>
              <a:t>www.IDDSI.org  copyright 2017</a:t>
            </a:r>
            <a:endParaRPr lang="en-US" sz="1300"/>
          </a:p>
        </p:txBody>
      </p:sp>
      <p:sp>
        <p:nvSpPr>
          <p:cNvPr id="6247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Calibri" charset="0"/>
                <a:ea typeface="ＭＳ Ｐゴシック" charset="0"/>
                <a:cs typeface="ＭＳ Ｐゴシック" charset="0"/>
              </a:defRPr>
            </a:lvl1pPr>
            <a:lvl2pPr marL="777943" indent="-299209">
              <a:defRPr sz="2500">
                <a:solidFill>
                  <a:schemeClr val="tx1"/>
                </a:solidFill>
                <a:latin typeface="Calibri" charset="0"/>
                <a:ea typeface="ＭＳ Ｐゴシック" charset="0"/>
              </a:defRPr>
            </a:lvl2pPr>
            <a:lvl3pPr marL="1196835" indent="-239367">
              <a:defRPr sz="2500">
                <a:solidFill>
                  <a:schemeClr val="tx1"/>
                </a:solidFill>
                <a:latin typeface="Calibri" charset="0"/>
                <a:ea typeface="ＭＳ Ｐゴシック" charset="0"/>
              </a:defRPr>
            </a:lvl3pPr>
            <a:lvl4pPr marL="1675569" indent="-239367">
              <a:defRPr sz="2500">
                <a:solidFill>
                  <a:schemeClr val="tx1"/>
                </a:solidFill>
                <a:latin typeface="Calibri" charset="0"/>
                <a:ea typeface="ＭＳ Ｐゴシック" charset="0"/>
              </a:defRPr>
            </a:lvl4pPr>
            <a:lvl5pPr marL="2154304" indent="-239367">
              <a:defRPr sz="2500">
                <a:solidFill>
                  <a:schemeClr val="tx1"/>
                </a:solidFill>
                <a:latin typeface="Calibri" charset="0"/>
                <a:ea typeface="ＭＳ Ｐゴシック" charset="0"/>
              </a:defRPr>
            </a:lvl5pPr>
            <a:lvl6pPr marL="2633038" indent="-239367" eaLnBrk="0" fontAlgn="base" hangingPunct="0">
              <a:spcBef>
                <a:spcPct val="0"/>
              </a:spcBef>
              <a:spcAft>
                <a:spcPct val="0"/>
              </a:spcAft>
              <a:defRPr sz="2500">
                <a:solidFill>
                  <a:schemeClr val="tx1"/>
                </a:solidFill>
                <a:latin typeface="Calibri" charset="0"/>
                <a:ea typeface="ＭＳ Ｐゴシック" charset="0"/>
              </a:defRPr>
            </a:lvl6pPr>
            <a:lvl7pPr marL="3111772" indent="-239367" eaLnBrk="0" fontAlgn="base" hangingPunct="0">
              <a:spcBef>
                <a:spcPct val="0"/>
              </a:spcBef>
              <a:spcAft>
                <a:spcPct val="0"/>
              </a:spcAft>
              <a:defRPr sz="2500">
                <a:solidFill>
                  <a:schemeClr val="tx1"/>
                </a:solidFill>
                <a:latin typeface="Calibri" charset="0"/>
                <a:ea typeface="ＭＳ Ｐゴシック" charset="0"/>
              </a:defRPr>
            </a:lvl7pPr>
            <a:lvl8pPr marL="3590506" indent="-239367" eaLnBrk="0" fontAlgn="base" hangingPunct="0">
              <a:spcBef>
                <a:spcPct val="0"/>
              </a:spcBef>
              <a:spcAft>
                <a:spcPct val="0"/>
              </a:spcAft>
              <a:defRPr sz="2500">
                <a:solidFill>
                  <a:schemeClr val="tx1"/>
                </a:solidFill>
                <a:latin typeface="Calibri" charset="0"/>
                <a:ea typeface="ＭＳ Ｐゴシック" charset="0"/>
              </a:defRPr>
            </a:lvl8pPr>
            <a:lvl9pPr marL="4069240" indent="-239367" eaLnBrk="0" fontAlgn="base" hangingPunct="0">
              <a:spcBef>
                <a:spcPct val="0"/>
              </a:spcBef>
              <a:spcAft>
                <a:spcPct val="0"/>
              </a:spcAft>
              <a:defRPr sz="2500">
                <a:solidFill>
                  <a:schemeClr val="tx1"/>
                </a:solidFill>
                <a:latin typeface="Calibri" charset="0"/>
                <a:ea typeface="ＭＳ Ｐゴシック" charset="0"/>
              </a:defRPr>
            </a:lvl9pPr>
          </a:lstStyle>
          <a:p>
            <a:fld id="{C742F0A3-2C99-494D-BAAA-28BDCF2A1817}" type="slidenum">
              <a:rPr lang="en-US" sz="1300"/>
              <a:pPr/>
              <a:t>4</a:t>
            </a:fld>
            <a:endParaRPr lang="en-US" sz="1300"/>
          </a:p>
        </p:txBody>
      </p:sp>
    </p:spTree>
    <p:extLst>
      <p:ext uri="{BB962C8B-B14F-4D97-AF65-F5344CB8AC3E}">
        <p14:creationId xmlns:p14="http://schemas.microsoft.com/office/powerpoint/2010/main" val="1456508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Detailed rationale regarding the need for international terminology and definitions can be found in our open access articles.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B20AE9B-F220-4711-8BDA-DF6A76D92A9F}" type="slidenum">
              <a:rPr lang="en-US" smtClean="0"/>
              <a:t>5</a:t>
            </a:fld>
            <a:endParaRPr lang="en-US"/>
          </a:p>
        </p:txBody>
      </p:sp>
    </p:spTree>
    <p:extLst>
      <p:ext uri="{BB962C8B-B14F-4D97-AF65-F5344CB8AC3E}">
        <p14:creationId xmlns:p14="http://schemas.microsoft.com/office/powerpoint/2010/main" val="2583725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Recognizing that terminology and descriptors used for dysphagia diets internationally were so diverse, inconsistent and presenting a safety concern, an international team of multi-professionals from diverse practice specialities came together to develop an international standard.  Here they are:</a:t>
            </a:r>
          </a:p>
          <a:p>
            <a:endParaRPr lang="en-CA" baseline="0" dirty="0"/>
          </a:p>
          <a:p>
            <a:r>
              <a:rPr lang="en-CA" baseline="0" dirty="0"/>
              <a:t>The members of the board are dietitians, speech language pathologists, physio and occupational therapists, physicians, nurse, food scientists, mechanical engineer with a research specialty in rheology.  They also span across the whole age spectrum of practice supporting new </a:t>
            </a:r>
            <a:r>
              <a:rPr lang="en-CA" baseline="0" dirty="0" err="1"/>
              <a:t>borns</a:t>
            </a:r>
            <a:r>
              <a:rPr lang="en-CA" baseline="0" dirty="0"/>
              <a:t> to the elderly in multiple care settings (hospitals, long term care, community/home care, rehabilitation, clinics, research)  Bringing together the diversity of knowledge and experience, the IDDSI framework was developed in the following way.  (link to the next slide on development process)</a:t>
            </a:r>
          </a:p>
          <a:p>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Starting from the top and going clockwise: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Jan </a:t>
            </a:r>
            <a:r>
              <a:rPr lang="en-CA" baseline="0" dirty="0" err="1"/>
              <a:t>Duivestein</a:t>
            </a:r>
            <a:r>
              <a:rPr lang="en-CA" baseline="0" dirty="0"/>
              <a:t> (Canada) – occupational/physiotherapist, lecturer with extensive experience in pediatric dysphagia and care for individuals with developmental disabilities</a:t>
            </a:r>
          </a:p>
          <a:p>
            <a:r>
              <a:rPr lang="en-CA" baseline="0" dirty="0"/>
              <a:t>Jan </a:t>
            </a:r>
            <a:r>
              <a:rPr lang="en-CA" baseline="0" dirty="0" err="1"/>
              <a:t>Vanderwegen</a:t>
            </a:r>
            <a:r>
              <a:rPr lang="en-CA" baseline="0" dirty="0"/>
              <a:t> (Belgium) – ENT physician/surgeon specializing in dysphagia, lecturer, researcher and Chair of the Belgium Society of Swallowing Disorders</a:t>
            </a:r>
          </a:p>
          <a:p>
            <a:r>
              <a:rPr lang="en-CA" baseline="0" dirty="0"/>
              <a:t>Luis </a:t>
            </a:r>
            <a:r>
              <a:rPr lang="en-CA" baseline="0" dirty="0" err="1"/>
              <a:t>Riquelme</a:t>
            </a:r>
            <a:r>
              <a:rPr lang="en-CA" baseline="0" dirty="0"/>
              <a:t> (US and territories) – speech language pathologist, researcher, university lecturer in New York and past chair of the American Board of Swallowing and Swallowing Disorders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err="1"/>
              <a:t>Jianshe</a:t>
            </a:r>
            <a:r>
              <a:rPr lang="en-CA" baseline="0" dirty="0"/>
              <a:t> Chen (China) – food scientist, lecturer, researcher, past chairman of the International Food Oral Processing Scientists Society</a:t>
            </a:r>
          </a:p>
          <a:p>
            <a:r>
              <a:rPr lang="en-US" baseline="0" dirty="0"/>
              <a:t>Roberto </a:t>
            </a:r>
            <a:r>
              <a:rPr lang="en-US" baseline="0" dirty="0" err="1"/>
              <a:t>Dantas</a:t>
            </a:r>
            <a:r>
              <a:rPr lang="en-US" baseline="0" dirty="0"/>
              <a:t> (Brazil) – physician, lecturer, researcher with extensive dysphagia involvement in South America</a:t>
            </a:r>
          </a:p>
          <a:p>
            <a:endParaRPr lang="en-CA" baseline="0" dirty="0"/>
          </a:p>
          <a:p>
            <a:r>
              <a:rPr lang="en-CA" baseline="0" dirty="0"/>
              <a:t>Back to the top and going counter-clockwise: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Jun </a:t>
            </a:r>
            <a:r>
              <a:rPr lang="en-CA" baseline="0" dirty="0" err="1"/>
              <a:t>Kayashita</a:t>
            </a:r>
            <a:r>
              <a:rPr lang="en-CA" baseline="0" dirty="0"/>
              <a:t> (Japan) – dietitian, lecturer and researcher who is instrumental for the development of the national Japanese dysphagia diet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Ben Hanson (UK) – mechanical engineer/food scientist, lecturer, researcher with extensive expertise in rheology, food and fluid dynamics and testing</a:t>
            </a:r>
          </a:p>
          <a:p>
            <a:r>
              <a:rPr lang="en-CA" baseline="0" dirty="0"/>
              <a:t>Catriona Steele (Canada) – speech language pathologist, senior researcher, lecturer who has published extensively in dysphagia literature</a:t>
            </a:r>
          </a:p>
          <a:p>
            <a:r>
              <a:rPr lang="en-US" baseline="0" dirty="0" err="1"/>
              <a:t>Mershen</a:t>
            </a:r>
            <a:r>
              <a:rPr lang="en-US" baseline="0" dirty="0"/>
              <a:t> Pillay (South Africa) – speech language therapist, lecturer, researcher who has worked extensively in the Middle East and Africa with a focus practice in underprivileged and resource constrained countries</a:t>
            </a:r>
          </a:p>
          <a:p>
            <a:endParaRPr lang="en-US" baseline="0" dirty="0"/>
          </a:p>
          <a:p>
            <a:r>
              <a:rPr lang="en-CA" baseline="0" dirty="0"/>
              <a:t>Co-Chairs supporting the Board:</a:t>
            </a:r>
          </a:p>
          <a:p>
            <a:r>
              <a:rPr lang="en-CA" baseline="0" dirty="0"/>
              <a:t>Julie Cichero (Australia) – speech language therapist, lecturer, researcher, with expertise in pediatric </a:t>
            </a:r>
            <a:r>
              <a:rPr lang="en-CA" i="0" baseline="0" dirty="0"/>
              <a:t>and adult </a:t>
            </a:r>
            <a:r>
              <a:rPr lang="en-CA" baseline="0" dirty="0"/>
              <a:t>dysphagia who championed the development of the Australian national dysphagia diet standards</a:t>
            </a:r>
          </a:p>
          <a:p>
            <a:r>
              <a:rPr lang="en-CA" baseline="0" dirty="0"/>
              <a:t>Peter Lam (Canada) – dietitian, lecturer with nutrition and food service systems consultant, former chair of the Canadian Association of Foodservice Professionals who championed the work of the Canadian Dysphagia Diet Standardisation project until transitioning to the work of IDDSI</a:t>
            </a:r>
          </a:p>
        </p:txBody>
      </p:sp>
      <p:sp>
        <p:nvSpPr>
          <p:cNvPr id="4" name="Slide Number Placeholder 3"/>
          <p:cNvSpPr>
            <a:spLocks noGrp="1"/>
          </p:cNvSpPr>
          <p:nvPr>
            <p:ph type="sldNum" sz="quarter" idx="5"/>
          </p:nvPr>
        </p:nvSpPr>
        <p:spPr/>
        <p:txBody>
          <a:bodyPr/>
          <a:lstStyle/>
          <a:p>
            <a:fld id="{6B20AE9B-F220-4711-8BDA-DF6A76D92A9F}" type="slidenum">
              <a:rPr lang="en-US" smtClean="0"/>
              <a:t>6</a:t>
            </a:fld>
            <a:endParaRPr lang="en-US"/>
          </a:p>
        </p:txBody>
      </p:sp>
    </p:spTree>
    <p:extLst>
      <p:ext uri="{BB962C8B-B14F-4D97-AF65-F5344CB8AC3E}">
        <p14:creationId xmlns:p14="http://schemas.microsoft.com/office/powerpoint/2010/main" val="2424075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CA" dirty="0"/>
              <a:t>The International</a:t>
            </a:r>
            <a:r>
              <a:rPr lang="en-CA" baseline="0" dirty="0"/>
              <a:t> Dysphagia Diet Standardisation Initiative would like to acknowledge these wonderful sponsors for their continued support.  </a:t>
            </a:r>
            <a:r>
              <a:rPr lang="en-CA" baseline="0" dirty="0">
                <a:solidFill>
                  <a:srgbClr val="FF0000"/>
                </a:solidFill>
                <a:highlight>
                  <a:srgbClr val="FFFF00"/>
                </a:highlight>
              </a:rPr>
              <a:t>The IDDSI sponsors provide unconditional funding to support the work of IDDSI and does NOT, in any way influence or direct the work.</a:t>
            </a:r>
            <a:endParaRPr lang="en-CA" dirty="0">
              <a:solidFill>
                <a:srgbClr val="FF0000"/>
              </a:solidFill>
              <a:highlight>
                <a:srgbClr val="FFFF00"/>
              </a:highlight>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5D159D0-9D19-4993-81E5-05854FAB07C0}" type="slidenum">
              <a:rPr kumimoji="0" lang="en-US" alt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altLang="en-US" sz="1800" b="0" i="0" u="none" strike="noStrike" kern="0" cap="none" spc="0" normalizeH="0" baseline="0" noProof="0">
              <a:ln>
                <a:noFill/>
              </a:ln>
              <a:solidFill>
                <a:prstClr val="black"/>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Footer Placeholder 5"/>
          <p:cNvSpPr>
            <a:spLocks noGrp="1"/>
          </p:cNvSpPr>
          <p:nvPr>
            <p:ph type="ft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a:ln>
                  <a:noFill/>
                </a:ln>
                <a:solidFill>
                  <a:prstClr val="black"/>
                </a:solidFill>
                <a:effectLst/>
                <a:uLnTx/>
                <a:uFillTx/>
              </a:rPr>
              <a:t>www.IDDSI.org  copyright 2017</a:t>
            </a:r>
            <a:endParaRPr kumimoji="0" lang="en-US" sz="1800" b="0" i="0" u="none" strike="noStrike" kern="0" cap="none" spc="0" normalizeH="0" baseline="0" noProof="0">
              <a:ln>
                <a:noFill/>
              </a:ln>
              <a:solidFill>
                <a:prstClr val="black"/>
              </a:solidFill>
              <a:effectLst/>
              <a:uLnTx/>
              <a:uFillTx/>
            </a:endParaRPr>
          </a:p>
        </p:txBody>
      </p:sp>
      <p:sp>
        <p:nvSpPr>
          <p:cNvPr id="7" name="Header Placeholder 6"/>
          <p:cNvSpPr>
            <a:spLocks noGrp="1"/>
          </p:cNvSpPr>
          <p:nvPr>
            <p:ph type="hdr"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a:ln>
                  <a:noFill/>
                </a:ln>
                <a:solidFill>
                  <a:prstClr val="black"/>
                </a:solidFill>
                <a:effectLst/>
                <a:uLnTx/>
                <a:uFillTx/>
              </a:rPr>
              <a:t>International Dysphagia Diet Standardisation Initiative - CPS March 2017</a:t>
            </a:r>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1652645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ingspan">
    <p:spTree>
      <p:nvGrpSpPr>
        <p:cNvPr id="1" name=""/>
        <p:cNvGrpSpPr/>
        <p:nvPr/>
      </p:nvGrpSpPr>
      <p:grpSpPr>
        <a:xfrm>
          <a:off x="0" y="0"/>
          <a:ext cx="0" cy="0"/>
          <a:chOff x="0" y="0"/>
          <a:chExt cx="0" cy="0"/>
        </a:xfrm>
      </p:grpSpPr>
      <p:sp>
        <p:nvSpPr>
          <p:cNvPr id="6" name="Text Placeholder 2"/>
          <p:cNvSpPr>
            <a:spLocks noGrp="1"/>
          </p:cNvSpPr>
          <p:nvPr>
            <p:ph type="body" sz="quarter" idx="10"/>
          </p:nvPr>
        </p:nvSpPr>
        <p:spPr>
          <a:xfrm>
            <a:off x="609600" y="1603439"/>
            <a:ext cx="6105099" cy="1836510"/>
          </a:xfrm>
          <a:prstGeom prst="rect">
            <a:avLst/>
          </a:prstGeom>
        </p:spPr>
        <p:txBody>
          <a:bodyPr anchor="b">
            <a:noAutofit/>
          </a:bodyPr>
          <a:lstStyle>
            <a:lvl1pPr marL="0" indent="0">
              <a:buNone/>
              <a:defRPr sz="3200" b="1" i="0" cap="none" spc="100"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7" name="Text Placeholder 4"/>
          <p:cNvSpPr>
            <a:spLocks noGrp="1"/>
          </p:cNvSpPr>
          <p:nvPr>
            <p:ph type="body" sz="quarter" idx="11"/>
          </p:nvPr>
        </p:nvSpPr>
        <p:spPr>
          <a:xfrm>
            <a:off x="609600" y="3440176"/>
            <a:ext cx="6105099" cy="906462"/>
          </a:xfrm>
          <a:prstGeom prst="rect">
            <a:avLst/>
          </a:prstGeom>
        </p:spPr>
        <p:txBody>
          <a:bodyPr/>
          <a:lstStyle>
            <a:lvl1pPr marL="0" indent="0">
              <a:buNone/>
              <a:defRPr sz="1800" b="0" i="0" cap="all"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8" name="Text Placeholder 10"/>
          <p:cNvSpPr>
            <a:spLocks noGrp="1"/>
          </p:cNvSpPr>
          <p:nvPr>
            <p:ph type="body" sz="quarter" idx="12" hasCustomPrompt="1"/>
          </p:nvPr>
        </p:nvSpPr>
        <p:spPr>
          <a:xfrm>
            <a:off x="609600" y="4782292"/>
            <a:ext cx="6105099" cy="457200"/>
          </a:xfrm>
          <a:prstGeom prst="rect">
            <a:avLst/>
          </a:prstGeom>
        </p:spPr>
        <p:txBody>
          <a:bodyPr anchor="b"/>
          <a:lstStyle>
            <a:lvl1pPr marL="0" indent="0">
              <a:buNone/>
              <a:defRPr sz="2000" b="0" i="0" cap="none" baseline="0">
                <a:solidFill>
                  <a:schemeClr val="tx2"/>
                </a:solidFill>
                <a:latin typeface="Calibri" panose="020F0502020204030204" pitchFamily="34" charset="0"/>
                <a:cs typeface="Calibri" panose="020F0502020204030204" pitchFamily="34" charset="0"/>
              </a:defRPr>
            </a:lvl1pPr>
          </a:lstStyle>
          <a:p>
            <a:pPr lvl="0"/>
            <a:r>
              <a:rPr lang="en-US" dirty="0"/>
              <a:t>First </a:t>
            </a:r>
            <a:r>
              <a:rPr lang="en-US" dirty="0" err="1"/>
              <a:t>Lastname</a:t>
            </a:r>
            <a:endParaRPr lang="en-US" dirty="0"/>
          </a:p>
        </p:txBody>
      </p:sp>
      <p:sp>
        <p:nvSpPr>
          <p:cNvPr id="12" name="Text Placeholder 10">
            <a:extLst>
              <a:ext uri="{FF2B5EF4-FFF2-40B4-BE49-F238E27FC236}">
                <a16:creationId xmlns:a16="http://schemas.microsoft.com/office/drawing/2014/main" id="{A6ACBC14-3D21-2346-B559-997307D420C7}"/>
              </a:ext>
            </a:extLst>
          </p:cNvPr>
          <p:cNvSpPr>
            <a:spLocks noGrp="1"/>
          </p:cNvSpPr>
          <p:nvPr>
            <p:ph type="body" sz="quarter" idx="14" hasCustomPrompt="1"/>
          </p:nvPr>
        </p:nvSpPr>
        <p:spPr>
          <a:xfrm>
            <a:off x="609600" y="5274879"/>
            <a:ext cx="6105099" cy="457200"/>
          </a:xfrm>
          <a:prstGeom prst="rect">
            <a:avLst/>
          </a:prstGeom>
        </p:spPr>
        <p:txBody>
          <a:bodyPr anchor="b"/>
          <a:lstStyle>
            <a:lvl1pPr marL="0" indent="0">
              <a:buNone/>
              <a:defRPr sz="1800" b="0" i="0" cap="none" baseline="0">
                <a:solidFill>
                  <a:schemeClr val="tx1"/>
                </a:solidFill>
                <a:latin typeface="Calibri" panose="020F0502020204030204" pitchFamily="34" charset="0"/>
                <a:cs typeface="Calibri" panose="020F0502020204030204" pitchFamily="34" charset="0"/>
              </a:defRPr>
            </a:lvl1pPr>
          </a:lstStyle>
          <a:p>
            <a:pPr lvl="0"/>
            <a:r>
              <a:rPr lang="en-US" dirty="0"/>
              <a:t>4/1/2020</a:t>
            </a:r>
          </a:p>
        </p:txBody>
      </p:sp>
      <p:pic>
        <p:nvPicPr>
          <p:cNvPr id="9" name="Picture 8">
            <a:extLst>
              <a:ext uri="{FF2B5EF4-FFF2-40B4-BE49-F238E27FC236}">
                <a16:creationId xmlns:a16="http://schemas.microsoft.com/office/drawing/2014/main" id="{54650FB2-CD08-B048-853B-C1FFA470E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744" y="579338"/>
            <a:ext cx="2506430" cy="1016820"/>
          </a:xfrm>
          <a:prstGeom prst="rect">
            <a:avLst/>
          </a:prstGeom>
        </p:spPr>
      </p:pic>
      <p:pic>
        <p:nvPicPr>
          <p:cNvPr id="13" name="Picture 12">
            <a:extLst>
              <a:ext uri="{FF2B5EF4-FFF2-40B4-BE49-F238E27FC236}">
                <a16:creationId xmlns:a16="http://schemas.microsoft.com/office/drawing/2014/main" id="{D8070D74-9023-7145-BE38-E321FDB1347B}"/>
              </a:ext>
            </a:extLst>
          </p:cNvPr>
          <p:cNvPicPr>
            <a:picLocks noChangeAspect="1"/>
          </p:cNvPicPr>
          <p:nvPr/>
        </p:nvPicPr>
        <p:blipFill rotWithShape="1">
          <a:blip r:embed="rId3"/>
          <a:srcRect r="38228"/>
          <a:stretch/>
        </p:blipFill>
        <p:spPr>
          <a:xfrm>
            <a:off x="4201020" y="1117683"/>
            <a:ext cx="7990979" cy="5481508"/>
          </a:xfrm>
          <a:prstGeom prst="rect">
            <a:avLst/>
          </a:prstGeom>
        </p:spPr>
      </p:pic>
    </p:spTree>
    <p:extLst>
      <p:ext uri="{BB962C8B-B14F-4D97-AF65-F5344CB8AC3E}">
        <p14:creationId xmlns:p14="http://schemas.microsoft.com/office/powerpoint/2010/main" val="74636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 Grey">
    <p:bg>
      <p:bgPr>
        <a:solidFill>
          <a:srgbClr val="CCCCCC"/>
        </a:solidFill>
        <a:effectLst/>
      </p:bgPr>
    </p:bg>
    <p:spTree>
      <p:nvGrpSpPr>
        <p:cNvPr id="1" name=""/>
        <p:cNvGrpSpPr/>
        <p:nvPr/>
      </p:nvGrpSpPr>
      <p:grpSpPr>
        <a:xfrm>
          <a:off x="0" y="0"/>
          <a:ext cx="0" cy="0"/>
          <a:chOff x="0" y="0"/>
          <a:chExt cx="0" cy="0"/>
        </a:xfrm>
      </p:grpSpPr>
      <p:sp>
        <p:nvSpPr>
          <p:cNvPr id="11" name="Text Placeholder 2"/>
          <p:cNvSpPr>
            <a:spLocks noGrp="1"/>
          </p:cNvSpPr>
          <p:nvPr>
            <p:ph type="body" sz="quarter" idx="11"/>
          </p:nvPr>
        </p:nvSpPr>
        <p:spPr>
          <a:xfrm>
            <a:off x="609600" y="2509901"/>
            <a:ext cx="6123296" cy="1836510"/>
          </a:xfrm>
          <a:prstGeom prst="rect">
            <a:avLst/>
          </a:prstGeom>
        </p:spPr>
        <p:txBody>
          <a:bodyPr anchor="b">
            <a:noAutofit/>
          </a:bodyPr>
          <a:lstStyle>
            <a:lvl1pPr marL="0" indent="0">
              <a:buNone/>
              <a:defRPr sz="3200" b="1" i="0" cap="none" spc="100"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12" name="Text Placeholder 4"/>
          <p:cNvSpPr>
            <a:spLocks noGrp="1"/>
          </p:cNvSpPr>
          <p:nvPr>
            <p:ph type="body" sz="quarter" idx="12"/>
          </p:nvPr>
        </p:nvSpPr>
        <p:spPr>
          <a:xfrm>
            <a:off x="609600" y="4346638"/>
            <a:ext cx="6123296" cy="906462"/>
          </a:xfrm>
          <a:prstGeom prst="rect">
            <a:avLst/>
          </a:prstGeom>
        </p:spPr>
        <p:txBody>
          <a:bodyPr/>
          <a:lstStyle>
            <a:lvl1pPr marL="0" indent="0">
              <a:buNone/>
              <a:defRPr sz="1800" b="0" i="0" cap="all" baseline="0">
                <a:solidFill>
                  <a:schemeClr val="tx1"/>
                </a:solidFill>
                <a:latin typeface="Calibri" panose="020F0502020204030204" pitchFamily="34" charset="0"/>
                <a:cs typeface="Calibri" panose="020F0502020204030204" pitchFamily="34" charset="0"/>
              </a:defRPr>
            </a:lvl1pPr>
          </a:lstStyle>
          <a:p>
            <a:pPr lvl="0"/>
            <a:endParaRPr lang="en-US" dirty="0"/>
          </a:p>
        </p:txBody>
      </p:sp>
      <p:pic>
        <p:nvPicPr>
          <p:cNvPr id="6" name="Picture 5">
            <a:extLst>
              <a:ext uri="{FF2B5EF4-FFF2-40B4-BE49-F238E27FC236}">
                <a16:creationId xmlns:a16="http://schemas.microsoft.com/office/drawing/2014/main" id="{3F7E7EB5-C813-E647-BDA1-250E4868E92F}"/>
              </a:ext>
            </a:extLst>
          </p:cNvPr>
          <p:cNvPicPr>
            <a:picLocks noChangeAspect="1"/>
          </p:cNvPicPr>
          <p:nvPr/>
        </p:nvPicPr>
        <p:blipFill rotWithShape="1">
          <a:blip r:embed="rId2" cstate="screen">
            <a:alphaModFix amt="80000"/>
            <a:extLst>
              <a:ext uri="{28A0092B-C50C-407E-A947-70E740481C1C}">
                <a14:useLocalDpi xmlns:a14="http://schemas.microsoft.com/office/drawing/2010/main"/>
              </a:ext>
            </a:extLst>
          </a:blip>
          <a:srcRect r="38217"/>
          <a:stretch/>
        </p:blipFill>
        <p:spPr>
          <a:xfrm>
            <a:off x="4263436" y="709684"/>
            <a:ext cx="7928565" cy="5445455"/>
          </a:xfrm>
          <a:prstGeom prst="rect">
            <a:avLst/>
          </a:prstGeom>
        </p:spPr>
      </p:pic>
    </p:spTree>
    <p:extLst>
      <p:ext uri="{BB962C8B-B14F-4D97-AF65-F5344CB8AC3E}">
        <p14:creationId xmlns:p14="http://schemas.microsoft.com/office/powerpoint/2010/main" val="20236724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vider - Blue">
    <p:bg>
      <p:bgPr>
        <a:solidFill>
          <a:srgbClr val="CEE9F0"/>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1"/>
          </p:nvPr>
        </p:nvSpPr>
        <p:spPr>
          <a:xfrm>
            <a:off x="609600" y="2509901"/>
            <a:ext cx="6068705" cy="1836510"/>
          </a:xfrm>
          <a:prstGeom prst="rect">
            <a:avLst/>
          </a:prstGeom>
        </p:spPr>
        <p:txBody>
          <a:bodyPr anchor="b">
            <a:noAutofit/>
          </a:bodyPr>
          <a:lstStyle>
            <a:lvl1pPr marL="0" indent="0">
              <a:buNone/>
              <a:defRPr sz="3200" b="1" i="0" cap="none" spc="100"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6" name="Text Placeholder 4"/>
          <p:cNvSpPr>
            <a:spLocks noGrp="1"/>
          </p:cNvSpPr>
          <p:nvPr>
            <p:ph type="body" sz="quarter" idx="12"/>
          </p:nvPr>
        </p:nvSpPr>
        <p:spPr>
          <a:xfrm>
            <a:off x="609600" y="4346638"/>
            <a:ext cx="6068704" cy="906462"/>
          </a:xfrm>
          <a:prstGeom prst="rect">
            <a:avLst/>
          </a:prstGeom>
        </p:spPr>
        <p:txBody>
          <a:bodyPr/>
          <a:lstStyle>
            <a:lvl1pPr marL="0" indent="0">
              <a:buNone/>
              <a:defRPr sz="1800" b="0" i="0" cap="all" baseline="0">
                <a:solidFill>
                  <a:schemeClr val="tx1"/>
                </a:solidFill>
                <a:latin typeface="Calibri" panose="020F0502020204030204" pitchFamily="34" charset="0"/>
                <a:cs typeface="Calibri" panose="020F0502020204030204" pitchFamily="34" charset="0"/>
              </a:defRPr>
            </a:lvl1pPr>
          </a:lstStyle>
          <a:p>
            <a:pPr lvl="0"/>
            <a:endParaRPr lang="en-US" dirty="0"/>
          </a:p>
        </p:txBody>
      </p:sp>
      <p:pic>
        <p:nvPicPr>
          <p:cNvPr id="5" name="Picture 4">
            <a:extLst>
              <a:ext uri="{FF2B5EF4-FFF2-40B4-BE49-F238E27FC236}">
                <a16:creationId xmlns:a16="http://schemas.microsoft.com/office/drawing/2014/main" id="{5CF29CE8-94DB-ED49-92BE-92D7B4825A5B}"/>
              </a:ext>
            </a:extLst>
          </p:cNvPr>
          <p:cNvPicPr>
            <a:picLocks noChangeAspect="1"/>
          </p:cNvPicPr>
          <p:nvPr/>
        </p:nvPicPr>
        <p:blipFill rotWithShape="1">
          <a:blip r:embed="rId2" cstate="screen">
            <a:alphaModFix amt="80000"/>
            <a:extLst>
              <a:ext uri="{28A0092B-C50C-407E-A947-70E740481C1C}">
                <a14:useLocalDpi xmlns:a14="http://schemas.microsoft.com/office/drawing/2010/main"/>
              </a:ext>
            </a:extLst>
          </a:blip>
          <a:srcRect r="38217"/>
          <a:stretch/>
        </p:blipFill>
        <p:spPr>
          <a:xfrm>
            <a:off x="4263436" y="709684"/>
            <a:ext cx="7928565" cy="5445455"/>
          </a:xfrm>
          <a:prstGeom prst="rect">
            <a:avLst/>
          </a:prstGeom>
        </p:spPr>
      </p:pic>
    </p:spTree>
    <p:extLst>
      <p:ext uri="{BB962C8B-B14F-4D97-AF65-F5344CB8AC3E}">
        <p14:creationId xmlns:p14="http://schemas.microsoft.com/office/powerpoint/2010/main" val="179301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 White">
    <p:bg>
      <p:bgPr>
        <a:solidFill>
          <a:schemeClr val="bg1"/>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1"/>
          </p:nvPr>
        </p:nvSpPr>
        <p:spPr>
          <a:xfrm>
            <a:off x="609600" y="2509901"/>
            <a:ext cx="6068705" cy="1836510"/>
          </a:xfrm>
          <a:prstGeom prst="rect">
            <a:avLst/>
          </a:prstGeom>
        </p:spPr>
        <p:txBody>
          <a:bodyPr anchor="b">
            <a:noAutofit/>
          </a:bodyPr>
          <a:lstStyle>
            <a:lvl1pPr marL="0" indent="0">
              <a:buNone/>
              <a:defRPr sz="3200" b="1" i="0" cap="none" spc="100"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6" name="Text Placeholder 4"/>
          <p:cNvSpPr>
            <a:spLocks noGrp="1"/>
          </p:cNvSpPr>
          <p:nvPr>
            <p:ph type="body" sz="quarter" idx="12"/>
          </p:nvPr>
        </p:nvSpPr>
        <p:spPr>
          <a:xfrm>
            <a:off x="609600" y="4346638"/>
            <a:ext cx="6068704" cy="906462"/>
          </a:xfrm>
          <a:prstGeom prst="rect">
            <a:avLst/>
          </a:prstGeom>
        </p:spPr>
        <p:txBody>
          <a:bodyPr/>
          <a:lstStyle>
            <a:lvl1pPr marL="0" indent="0">
              <a:buNone/>
              <a:defRPr sz="1800" b="0" i="0" cap="all" baseline="0">
                <a:solidFill>
                  <a:schemeClr val="tx1"/>
                </a:solidFill>
                <a:latin typeface="Calibri" panose="020F0502020204030204" pitchFamily="34" charset="0"/>
                <a:cs typeface="Calibri" panose="020F0502020204030204" pitchFamily="34" charset="0"/>
              </a:defRPr>
            </a:lvl1pPr>
          </a:lstStyle>
          <a:p>
            <a:pPr lvl="0"/>
            <a:endParaRPr lang="en-US" dirty="0"/>
          </a:p>
        </p:txBody>
      </p:sp>
      <p:pic>
        <p:nvPicPr>
          <p:cNvPr id="5" name="Picture 4">
            <a:extLst>
              <a:ext uri="{FF2B5EF4-FFF2-40B4-BE49-F238E27FC236}">
                <a16:creationId xmlns:a16="http://schemas.microsoft.com/office/drawing/2014/main" id="{A5DD04F2-F70B-D94F-B6C6-BA2ED03C6B0A}"/>
              </a:ext>
            </a:extLst>
          </p:cNvPr>
          <p:cNvPicPr>
            <a:picLocks noChangeAspect="1"/>
          </p:cNvPicPr>
          <p:nvPr/>
        </p:nvPicPr>
        <p:blipFill rotWithShape="1">
          <a:blip r:embed="rId2"/>
          <a:srcRect r="38228"/>
          <a:stretch/>
        </p:blipFill>
        <p:spPr>
          <a:xfrm>
            <a:off x="4218951" y="706056"/>
            <a:ext cx="7990979" cy="5481508"/>
          </a:xfrm>
          <a:prstGeom prst="rect">
            <a:avLst/>
          </a:prstGeom>
        </p:spPr>
      </p:pic>
    </p:spTree>
    <p:extLst>
      <p:ext uri="{BB962C8B-B14F-4D97-AF65-F5344CB8AC3E}">
        <p14:creationId xmlns:p14="http://schemas.microsoft.com/office/powerpoint/2010/main" val="163421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9A91-8BD3-4576-A2FD-B84CDC35AA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EC60C2-EA17-441D-B8CD-43AEA834F7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2D8D5E-1DCA-4ED7-AADB-3780A8E0E65C}"/>
              </a:ext>
            </a:extLst>
          </p:cNvPr>
          <p:cNvSpPr>
            <a:spLocks noGrp="1"/>
          </p:cNvSpPr>
          <p:nvPr>
            <p:ph type="dt" sz="half" idx="10"/>
          </p:nvPr>
        </p:nvSpPr>
        <p:spPr>
          <a:xfrm>
            <a:off x="838200" y="6356350"/>
            <a:ext cx="2743200" cy="365125"/>
          </a:xfrm>
          <a:prstGeom prst="rect">
            <a:avLst/>
          </a:prstGeom>
        </p:spPr>
        <p:txBody>
          <a:bodyPr/>
          <a:lstStyle/>
          <a:p>
            <a:fld id="{947183FE-4CCD-4654-A72C-4E21389B39A9}" type="datetime1">
              <a:rPr lang="en-US" smtClean="0"/>
              <a:t>6/16/2021</a:t>
            </a:fld>
            <a:endParaRPr lang="en-US"/>
          </a:p>
        </p:txBody>
      </p:sp>
      <p:sp>
        <p:nvSpPr>
          <p:cNvPr id="5" name="Footer Placeholder 4">
            <a:extLst>
              <a:ext uri="{FF2B5EF4-FFF2-40B4-BE49-F238E27FC236}">
                <a16:creationId xmlns:a16="http://schemas.microsoft.com/office/drawing/2014/main" id="{930C5886-E5F9-4187-9FC2-4D6585BCD27D}"/>
              </a:ext>
            </a:extLst>
          </p:cNvPr>
          <p:cNvSpPr>
            <a:spLocks noGrp="1"/>
          </p:cNvSpPr>
          <p:nvPr>
            <p:ph type="ftr" sz="quarter" idx="11"/>
          </p:nvPr>
        </p:nvSpPr>
        <p:spPr/>
        <p:txBody>
          <a:bodyPr/>
          <a:lstStyle/>
          <a:p>
            <a:r>
              <a:rPr lang="en-US"/>
              <a:t>© 2021 used with permission from IDDSI</a:t>
            </a:r>
          </a:p>
        </p:txBody>
      </p:sp>
      <p:sp>
        <p:nvSpPr>
          <p:cNvPr id="6" name="Slide Number Placeholder 5">
            <a:extLst>
              <a:ext uri="{FF2B5EF4-FFF2-40B4-BE49-F238E27FC236}">
                <a16:creationId xmlns:a16="http://schemas.microsoft.com/office/drawing/2014/main" id="{315564DA-C53D-4DDD-9101-0F91777F3348}"/>
              </a:ext>
            </a:extLst>
          </p:cNvPr>
          <p:cNvSpPr>
            <a:spLocks noGrp="1"/>
          </p:cNvSpPr>
          <p:nvPr>
            <p:ph type="sldNum" sz="quarter" idx="12"/>
          </p:nvPr>
        </p:nvSpPr>
        <p:spPr>
          <a:xfrm>
            <a:off x="838200" y="6356349"/>
            <a:ext cx="2743200" cy="365125"/>
          </a:xfrm>
        </p:spPr>
        <p:txBody>
          <a:bodyPr/>
          <a:lstStyle>
            <a:lvl1pPr algn="l">
              <a:defRPr/>
            </a:lvl1pPr>
          </a:lstStyle>
          <a:p>
            <a:fld id="{33DC7997-5FC0-4CC2-A146-63E8DE243424}" type="slidenum">
              <a:rPr lang="en-US" smtClean="0"/>
              <a:pPr/>
              <a:t>‹#›</a:t>
            </a:fld>
            <a:endParaRPr lang="en-US"/>
          </a:p>
        </p:txBody>
      </p:sp>
    </p:spTree>
    <p:extLst>
      <p:ext uri="{BB962C8B-B14F-4D97-AF65-F5344CB8AC3E}">
        <p14:creationId xmlns:p14="http://schemas.microsoft.com/office/powerpoint/2010/main" val="1271850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gonal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9A91-8BD3-4576-A2FD-B84CDC35AA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EC60C2-EA17-441D-B8CD-43AEA834F7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2D8D5E-1DCA-4ED7-AADB-3780A8E0E65C}"/>
              </a:ext>
            </a:extLst>
          </p:cNvPr>
          <p:cNvSpPr>
            <a:spLocks noGrp="1"/>
          </p:cNvSpPr>
          <p:nvPr>
            <p:ph type="dt" sz="half" idx="10"/>
          </p:nvPr>
        </p:nvSpPr>
        <p:spPr>
          <a:xfrm>
            <a:off x="838200" y="6356350"/>
            <a:ext cx="2743200" cy="365125"/>
          </a:xfrm>
          <a:prstGeom prst="rect">
            <a:avLst/>
          </a:prstGeom>
        </p:spPr>
        <p:txBody>
          <a:bodyPr/>
          <a:lstStyle/>
          <a:p>
            <a:fld id="{7E0BB1B2-1334-4D3F-B921-8EBC22E491DB}" type="datetime1">
              <a:rPr lang="en-US" smtClean="0"/>
              <a:t>6/16/2021</a:t>
            </a:fld>
            <a:endParaRPr lang="en-US"/>
          </a:p>
        </p:txBody>
      </p:sp>
      <p:sp>
        <p:nvSpPr>
          <p:cNvPr id="5" name="Footer Placeholder 4">
            <a:extLst>
              <a:ext uri="{FF2B5EF4-FFF2-40B4-BE49-F238E27FC236}">
                <a16:creationId xmlns:a16="http://schemas.microsoft.com/office/drawing/2014/main" id="{930C5886-E5F9-4187-9FC2-4D6585BCD27D}"/>
              </a:ext>
            </a:extLst>
          </p:cNvPr>
          <p:cNvSpPr>
            <a:spLocks noGrp="1"/>
          </p:cNvSpPr>
          <p:nvPr>
            <p:ph type="ftr" sz="quarter" idx="11"/>
          </p:nvPr>
        </p:nvSpPr>
        <p:spPr/>
        <p:txBody>
          <a:bodyPr/>
          <a:lstStyle/>
          <a:p>
            <a:r>
              <a:rPr lang="en-US"/>
              <a:t>© 2021 used with permission from IDDSI</a:t>
            </a:r>
          </a:p>
        </p:txBody>
      </p:sp>
      <p:sp>
        <p:nvSpPr>
          <p:cNvPr id="6" name="Slide Number Placeholder 5">
            <a:extLst>
              <a:ext uri="{FF2B5EF4-FFF2-40B4-BE49-F238E27FC236}">
                <a16:creationId xmlns:a16="http://schemas.microsoft.com/office/drawing/2014/main" id="{315564DA-C53D-4DDD-9101-0F91777F3348}"/>
              </a:ext>
            </a:extLst>
          </p:cNvPr>
          <p:cNvSpPr>
            <a:spLocks noGrp="1"/>
          </p:cNvSpPr>
          <p:nvPr>
            <p:ph type="sldNum" sz="quarter" idx="12"/>
          </p:nvPr>
        </p:nvSpPr>
        <p:spPr>
          <a:xfrm>
            <a:off x="838200" y="6356349"/>
            <a:ext cx="2743200" cy="365125"/>
          </a:xfrm>
        </p:spPr>
        <p:txBody>
          <a:bodyPr/>
          <a:lstStyle>
            <a:lvl1pPr algn="l">
              <a:defRPr/>
            </a:lvl1pPr>
          </a:lstStyle>
          <a:p>
            <a:fld id="{33DC7997-5FC0-4CC2-A146-63E8DE243424}" type="slidenum">
              <a:rPr lang="en-US" smtClean="0"/>
              <a:pPr/>
              <a:t>‹#›</a:t>
            </a:fld>
            <a:endParaRPr lang="en-US"/>
          </a:p>
        </p:txBody>
      </p:sp>
    </p:spTree>
    <p:extLst>
      <p:ext uri="{BB962C8B-B14F-4D97-AF65-F5344CB8AC3E}">
        <p14:creationId xmlns:p14="http://schemas.microsoft.com/office/powerpoint/2010/main" val="4010539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5A8E-FD03-4D23-AFD6-D26862E963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88F26-101C-4F4E-A4A0-E8EE54B4CC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C144F-C956-4DFF-A306-806668AFB7B7}"/>
              </a:ext>
            </a:extLst>
          </p:cNvPr>
          <p:cNvSpPr>
            <a:spLocks noGrp="1"/>
          </p:cNvSpPr>
          <p:nvPr>
            <p:ph type="dt" sz="half" idx="10"/>
          </p:nvPr>
        </p:nvSpPr>
        <p:spPr>
          <a:xfrm>
            <a:off x="838200" y="6356350"/>
            <a:ext cx="2743200" cy="365125"/>
          </a:xfrm>
          <a:prstGeom prst="rect">
            <a:avLst/>
          </a:prstGeom>
        </p:spPr>
        <p:txBody>
          <a:bodyPr/>
          <a:lstStyle/>
          <a:p>
            <a:fld id="{1631C6E5-08AC-4021-A525-B8700E916257}" type="datetime1">
              <a:rPr lang="en-US" smtClean="0"/>
              <a:t>6/16/2021</a:t>
            </a:fld>
            <a:endParaRPr lang="en-US"/>
          </a:p>
        </p:txBody>
      </p:sp>
      <p:sp>
        <p:nvSpPr>
          <p:cNvPr id="5" name="Footer Placeholder 4">
            <a:extLst>
              <a:ext uri="{FF2B5EF4-FFF2-40B4-BE49-F238E27FC236}">
                <a16:creationId xmlns:a16="http://schemas.microsoft.com/office/drawing/2014/main" id="{858D208B-76E6-4BA6-AB7D-5CD3D5F30B74}"/>
              </a:ext>
            </a:extLst>
          </p:cNvPr>
          <p:cNvSpPr>
            <a:spLocks noGrp="1"/>
          </p:cNvSpPr>
          <p:nvPr>
            <p:ph type="ftr" sz="quarter" idx="11"/>
          </p:nvPr>
        </p:nvSpPr>
        <p:spPr/>
        <p:txBody>
          <a:bodyPr/>
          <a:lstStyle/>
          <a:p>
            <a:r>
              <a:rPr lang="en-US"/>
              <a:t>© 2021 used with permission from IDDSI</a:t>
            </a:r>
            <a:endParaRPr lang="en-US" dirty="0"/>
          </a:p>
        </p:txBody>
      </p:sp>
      <p:sp>
        <p:nvSpPr>
          <p:cNvPr id="6" name="Slide Number Placeholder 5">
            <a:extLst>
              <a:ext uri="{FF2B5EF4-FFF2-40B4-BE49-F238E27FC236}">
                <a16:creationId xmlns:a16="http://schemas.microsoft.com/office/drawing/2014/main" id="{8101A5ED-2AE0-4357-BB92-7944742885B3}"/>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771654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661AC-1453-4409-B9FB-7A24E385E6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C8736D-0295-49EF-B4F5-CB7A9A0A25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459AB4-E1E5-45CE-8EFA-96B8ACF649CD}"/>
              </a:ext>
            </a:extLst>
          </p:cNvPr>
          <p:cNvSpPr>
            <a:spLocks noGrp="1"/>
          </p:cNvSpPr>
          <p:nvPr>
            <p:ph type="dt" sz="half" idx="10"/>
          </p:nvPr>
        </p:nvSpPr>
        <p:spPr>
          <a:xfrm>
            <a:off x="838200" y="6356350"/>
            <a:ext cx="2743200" cy="365125"/>
          </a:xfrm>
          <a:prstGeom prst="rect">
            <a:avLst/>
          </a:prstGeom>
        </p:spPr>
        <p:txBody>
          <a:bodyPr/>
          <a:lstStyle/>
          <a:p>
            <a:fld id="{B14B719B-6B19-4E42-BA86-CB289475E1CE}" type="datetime1">
              <a:rPr lang="en-US" smtClean="0"/>
              <a:t>6/16/2021</a:t>
            </a:fld>
            <a:endParaRPr lang="en-US"/>
          </a:p>
        </p:txBody>
      </p:sp>
      <p:sp>
        <p:nvSpPr>
          <p:cNvPr id="5" name="Footer Placeholder 4">
            <a:extLst>
              <a:ext uri="{FF2B5EF4-FFF2-40B4-BE49-F238E27FC236}">
                <a16:creationId xmlns:a16="http://schemas.microsoft.com/office/drawing/2014/main" id="{E2E9C300-94EB-4399-B2C7-9598F66D10E1}"/>
              </a:ext>
            </a:extLst>
          </p:cNvPr>
          <p:cNvSpPr>
            <a:spLocks noGrp="1"/>
          </p:cNvSpPr>
          <p:nvPr>
            <p:ph type="ftr" sz="quarter" idx="11"/>
          </p:nvPr>
        </p:nvSpPr>
        <p:spPr/>
        <p:txBody>
          <a:bodyPr/>
          <a:lstStyle/>
          <a:p>
            <a:r>
              <a:rPr lang="en-US"/>
              <a:t>© 2021 used with permission from IDDSI</a:t>
            </a:r>
            <a:endParaRPr lang="en-US" dirty="0"/>
          </a:p>
        </p:txBody>
      </p:sp>
      <p:sp>
        <p:nvSpPr>
          <p:cNvPr id="6" name="Slide Number Placeholder 5">
            <a:extLst>
              <a:ext uri="{FF2B5EF4-FFF2-40B4-BE49-F238E27FC236}">
                <a16:creationId xmlns:a16="http://schemas.microsoft.com/office/drawing/2014/main" id="{66CBE2B9-E264-49B7-A98F-76CC886FC484}"/>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371267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CA2E-EF6B-4D7B-A1B2-0835F37098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3FB2F0-684F-4044-B780-11E16B7B4C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2FDB18-60FF-4726-B902-9364634FED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B5037D-1A7E-475C-989C-28AAAF37552A}"/>
              </a:ext>
            </a:extLst>
          </p:cNvPr>
          <p:cNvSpPr>
            <a:spLocks noGrp="1"/>
          </p:cNvSpPr>
          <p:nvPr>
            <p:ph type="dt" sz="half" idx="10"/>
          </p:nvPr>
        </p:nvSpPr>
        <p:spPr>
          <a:xfrm>
            <a:off x="838200" y="6356350"/>
            <a:ext cx="2743200" cy="365125"/>
          </a:xfrm>
          <a:prstGeom prst="rect">
            <a:avLst/>
          </a:prstGeom>
        </p:spPr>
        <p:txBody>
          <a:bodyPr/>
          <a:lstStyle/>
          <a:p>
            <a:fld id="{6B2701BC-1459-4E8C-9DD9-8E15CFF6BEAB}" type="datetime1">
              <a:rPr lang="en-US" smtClean="0"/>
              <a:t>6/16/2021</a:t>
            </a:fld>
            <a:endParaRPr lang="en-US"/>
          </a:p>
        </p:txBody>
      </p:sp>
      <p:sp>
        <p:nvSpPr>
          <p:cNvPr id="6" name="Footer Placeholder 5">
            <a:extLst>
              <a:ext uri="{FF2B5EF4-FFF2-40B4-BE49-F238E27FC236}">
                <a16:creationId xmlns:a16="http://schemas.microsoft.com/office/drawing/2014/main" id="{557A4EC9-C400-4C43-BEC4-6B596D3058BB}"/>
              </a:ext>
            </a:extLst>
          </p:cNvPr>
          <p:cNvSpPr>
            <a:spLocks noGrp="1"/>
          </p:cNvSpPr>
          <p:nvPr>
            <p:ph type="ftr" sz="quarter" idx="11"/>
          </p:nvPr>
        </p:nvSpPr>
        <p:spPr/>
        <p:txBody>
          <a:bodyPr/>
          <a:lstStyle/>
          <a:p>
            <a:r>
              <a:rPr lang="en-US"/>
              <a:t>© 2021 used with permission from IDDSI</a:t>
            </a:r>
            <a:endParaRPr lang="en-US" dirty="0"/>
          </a:p>
        </p:txBody>
      </p:sp>
      <p:sp>
        <p:nvSpPr>
          <p:cNvPr id="7" name="Slide Number Placeholder 6">
            <a:extLst>
              <a:ext uri="{FF2B5EF4-FFF2-40B4-BE49-F238E27FC236}">
                <a16:creationId xmlns:a16="http://schemas.microsoft.com/office/drawing/2014/main" id="{F2407674-72DF-465F-B910-9725CCB0F0CC}"/>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159871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CA80-0E82-4D6F-943B-69BBC513AF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4B9BD9-3144-4274-8F1D-039541366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9558C4-5403-4CF8-992D-7ECD34D525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AA5273-896C-4571-9F98-51470E4C57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5D3100-E276-43ED-B4C1-52C4931583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F67C2C-8C73-4B3E-967B-FBC36CAF2AC3}"/>
              </a:ext>
            </a:extLst>
          </p:cNvPr>
          <p:cNvSpPr>
            <a:spLocks noGrp="1"/>
          </p:cNvSpPr>
          <p:nvPr>
            <p:ph type="dt" sz="half" idx="10"/>
          </p:nvPr>
        </p:nvSpPr>
        <p:spPr>
          <a:xfrm>
            <a:off x="838200" y="6356350"/>
            <a:ext cx="2743200" cy="365125"/>
          </a:xfrm>
          <a:prstGeom prst="rect">
            <a:avLst/>
          </a:prstGeom>
        </p:spPr>
        <p:txBody>
          <a:bodyPr/>
          <a:lstStyle/>
          <a:p>
            <a:fld id="{7452A2A8-E080-4DBC-A346-F703D5F813B2}" type="datetime1">
              <a:rPr lang="en-US" smtClean="0"/>
              <a:t>6/16/2021</a:t>
            </a:fld>
            <a:endParaRPr lang="en-US"/>
          </a:p>
        </p:txBody>
      </p:sp>
      <p:sp>
        <p:nvSpPr>
          <p:cNvPr id="8" name="Footer Placeholder 7">
            <a:extLst>
              <a:ext uri="{FF2B5EF4-FFF2-40B4-BE49-F238E27FC236}">
                <a16:creationId xmlns:a16="http://schemas.microsoft.com/office/drawing/2014/main" id="{70DAA716-4428-444E-A437-DECAF0A6204A}"/>
              </a:ext>
            </a:extLst>
          </p:cNvPr>
          <p:cNvSpPr>
            <a:spLocks noGrp="1"/>
          </p:cNvSpPr>
          <p:nvPr>
            <p:ph type="ftr" sz="quarter" idx="11"/>
          </p:nvPr>
        </p:nvSpPr>
        <p:spPr/>
        <p:txBody>
          <a:bodyPr/>
          <a:lstStyle/>
          <a:p>
            <a:r>
              <a:rPr lang="en-US"/>
              <a:t>© 2021 used with permission from IDDSI</a:t>
            </a:r>
            <a:endParaRPr lang="en-US" dirty="0"/>
          </a:p>
        </p:txBody>
      </p:sp>
      <p:sp>
        <p:nvSpPr>
          <p:cNvPr id="9" name="Slide Number Placeholder 8">
            <a:extLst>
              <a:ext uri="{FF2B5EF4-FFF2-40B4-BE49-F238E27FC236}">
                <a16:creationId xmlns:a16="http://schemas.microsoft.com/office/drawing/2014/main" id="{3C7E3676-75E3-46D2-BB35-81DC71D14292}"/>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2181065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33F50-DB1B-42BB-A523-54173D3920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2009BA-0A7C-4732-B40F-91D53A7CFB04}"/>
              </a:ext>
            </a:extLst>
          </p:cNvPr>
          <p:cNvSpPr>
            <a:spLocks noGrp="1"/>
          </p:cNvSpPr>
          <p:nvPr>
            <p:ph type="dt" sz="half" idx="10"/>
          </p:nvPr>
        </p:nvSpPr>
        <p:spPr>
          <a:xfrm>
            <a:off x="838200" y="6356350"/>
            <a:ext cx="2743200" cy="365125"/>
          </a:xfrm>
          <a:prstGeom prst="rect">
            <a:avLst/>
          </a:prstGeom>
        </p:spPr>
        <p:txBody>
          <a:bodyPr/>
          <a:lstStyle/>
          <a:p>
            <a:fld id="{82CB2606-26CB-44EF-94B3-2E64164DD3BE}" type="datetime1">
              <a:rPr lang="en-US" smtClean="0"/>
              <a:t>6/16/2021</a:t>
            </a:fld>
            <a:endParaRPr lang="en-US"/>
          </a:p>
        </p:txBody>
      </p:sp>
      <p:sp>
        <p:nvSpPr>
          <p:cNvPr id="4" name="Footer Placeholder 3">
            <a:extLst>
              <a:ext uri="{FF2B5EF4-FFF2-40B4-BE49-F238E27FC236}">
                <a16:creationId xmlns:a16="http://schemas.microsoft.com/office/drawing/2014/main" id="{4B61EDEB-0F8D-42BF-B5CE-C56E86883D93}"/>
              </a:ext>
            </a:extLst>
          </p:cNvPr>
          <p:cNvSpPr>
            <a:spLocks noGrp="1"/>
          </p:cNvSpPr>
          <p:nvPr>
            <p:ph type="ftr" sz="quarter" idx="11"/>
          </p:nvPr>
        </p:nvSpPr>
        <p:spPr/>
        <p:txBody>
          <a:bodyPr/>
          <a:lstStyle/>
          <a:p>
            <a:r>
              <a:rPr lang="en-US"/>
              <a:t>© 2021 used with permission from IDDSI</a:t>
            </a:r>
            <a:endParaRPr lang="en-US" dirty="0"/>
          </a:p>
        </p:txBody>
      </p:sp>
      <p:sp>
        <p:nvSpPr>
          <p:cNvPr id="5" name="Slide Number Placeholder 4">
            <a:extLst>
              <a:ext uri="{FF2B5EF4-FFF2-40B4-BE49-F238E27FC236}">
                <a16:creationId xmlns:a16="http://schemas.microsoft.com/office/drawing/2014/main" id="{759F06F7-E162-4C6D-8F03-EA8FF39933D3}"/>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3879429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harmacy">
    <p:spTree>
      <p:nvGrpSpPr>
        <p:cNvPr id="1" name=""/>
        <p:cNvGrpSpPr/>
        <p:nvPr/>
      </p:nvGrpSpPr>
      <p:grpSpPr>
        <a:xfrm>
          <a:off x="0" y="0"/>
          <a:ext cx="0" cy="0"/>
          <a:chOff x="0" y="0"/>
          <a:chExt cx="0" cy="0"/>
        </a:xfrm>
      </p:grpSpPr>
      <p:pic>
        <p:nvPicPr>
          <p:cNvPr id="3" name="Picture 2" descr="A person sitting at a table&#10;&#10;Description automatically generated">
            <a:extLst>
              <a:ext uri="{FF2B5EF4-FFF2-40B4-BE49-F238E27FC236}">
                <a16:creationId xmlns:a16="http://schemas.microsoft.com/office/drawing/2014/main" id="{1FD22235-855E-DE45-A415-768EFDEC4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13" name="Text Placeholder 2">
            <a:extLst>
              <a:ext uri="{FF2B5EF4-FFF2-40B4-BE49-F238E27FC236}">
                <a16:creationId xmlns:a16="http://schemas.microsoft.com/office/drawing/2014/main" id="{C66D889B-3653-9142-97EF-B510B6348A4B}"/>
              </a:ext>
            </a:extLst>
          </p:cNvPr>
          <p:cNvSpPr>
            <a:spLocks noGrp="1"/>
          </p:cNvSpPr>
          <p:nvPr>
            <p:ph type="body" sz="quarter" idx="14"/>
          </p:nvPr>
        </p:nvSpPr>
        <p:spPr>
          <a:xfrm>
            <a:off x="791573" y="691778"/>
            <a:ext cx="6105099" cy="1836510"/>
          </a:xfrm>
          <a:prstGeom prst="rect">
            <a:avLst/>
          </a:prstGeom>
        </p:spPr>
        <p:txBody>
          <a:bodyPr anchor="b">
            <a:noAutofit/>
          </a:bodyPr>
          <a:lstStyle>
            <a:lvl1pPr marL="0" indent="0">
              <a:buNone/>
              <a:defRPr sz="3200" b="1" i="0" cap="none" spc="100"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15" name="Text Placeholder 4">
            <a:extLst>
              <a:ext uri="{FF2B5EF4-FFF2-40B4-BE49-F238E27FC236}">
                <a16:creationId xmlns:a16="http://schemas.microsoft.com/office/drawing/2014/main" id="{A1EE9DC4-A1D6-2141-AE6D-E781F94CC511}"/>
              </a:ext>
            </a:extLst>
          </p:cNvPr>
          <p:cNvSpPr>
            <a:spLocks noGrp="1"/>
          </p:cNvSpPr>
          <p:nvPr>
            <p:ph type="body" sz="quarter" idx="15"/>
          </p:nvPr>
        </p:nvSpPr>
        <p:spPr>
          <a:xfrm>
            <a:off x="791573" y="2528515"/>
            <a:ext cx="6105099" cy="906462"/>
          </a:xfrm>
          <a:prstGeom prst="rect">
            <a:avLst/>
          </a:prstGeom>
        </p:spPr>
        <p:txBody>
          <a:bodyPr/>
          <a:lstStyle>
            <a:lvl1pPr marL="0" indent="0">
              <a:buNone/>
              <a:defRPr sz="1800" b="0" i="0" cap="all"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17" name="Text Placeholder 10">
            <a:extLst>
              <a:ext uri="{FF2B5EF4-FFF2-40B4-BE49-F238E27FC236}">
                <a16:creationId xmlns:a16="http://schemas.microsoft.com/office/drawing/2014/main" id="{58124C6A-9B81-344E-A023-799620E2C2D6}"/>
              </a:ext>
            </a:extLst>
          </p:cNvPr>
          <p:cNvSpPr>
            <a:spLocks noGrp="1"/>
          </p:cNvSpPr>
          <p:nvPr>
            <p:ph type="body" sz="quarter" idx="16" hasCustomPrompt="1"/>
          </p:nvPr>
        </p:nvSpPr>
        <p:spPr>
          <a:xfrm>
            <a:off x="791573" y="3870631"/>
            <a:ext cx="6105099" cy="457200"/>
          </a:xfrm>
          <a:prstGeom prst="rect">
            <a:avLst/>
          </a:prstGeom>
        </p:spPr>
        <p:txBody>
          <a:bodyPr anchor="b"/>
          <a:lstStyle>
            <a:lvl1pPr marL="0" indent="0">
              <a:buNone/>
              <a:defRPr sz="2000" b="0" i="0" cap="none" baseline="0">
                <a:solidFill>
                  <a:schemeClr val="tx2"/>
                </a:solidFill>
                <a:latin typeface="Calibri" panose="020F0502020204030204" pitchFamily="34" charset="0"/>
                <a:cs typeface="Calibri" panose="020F0502020204030204" pitchFamily="34" charset="0"/>
              </a:defRPr>
            </a:lvl1pPr>
          </a:lstStyle>
          <a:p>
            <a:pPr lvl="0"/>
            <a:r>
              <a:rPr lang="en-US" dirty="0"/>
              <a:t>First </a:t>
            </a:r>
            <a:r>
              <a:rPr lang="en-US" dirty="0" err="1"/>
              <a:t>Lastname</a:t>
            </a:r>
            <a:endParaRPr lang="en-US" dirty="0"/>
          </a:p>
        </p:txBody>
      </p:sp>
      <p:sp>
        <p:nvSpPr>
          <p:cNvPr id="18" name="Text Placeholder 10">
            <a:extLst>
              <a:ext uri="{FF2B5EF4-FFF2-40B4-BE49-F238E27FC236}">
                <a16:creationId xmlns:a16="http://schemas.microsoft.com/office/drawing/2014/main" id="{2A75B5D2-EBEC-A145-91F6-3EA4C7132C0D}"/>
              </a:ext>
            </a:extLst>
          </p:cNvPr>
          <p:cNvSpPr>
            <a:spLocks noGrp="1"/>
          </p:cNvSpPr>
          <p:nvPr>
            <p:ph type="body" sz="quarter" idx="17" hasCustomPrompt="1"/>
          </p:nvPr>
        </p:nvSpPr>
        <p:spPr>
          <a:xfrm>
            <a:off x="791573" y="4363218"/>
            <a:ext cx="6105099" cy="457200"/>
          </a:xfrm>
          <a:prstGeom prst="rect">
            <a:avLst/>
          </a:prstGeom>
        </p:spPr>
        <p:txBody>
          <a:bodyPr anchor="b"/>
          <a:lstStyle>
            <a:lvl1pPr marL="0" indent="0">
              <a:buNone/>
              <a:defRPr sz="1800" b="0" i="0" cap="none" baseline="0">
                <a:solidFill>
                  <a:schemeClr val="tx1"/>
                </a:solidFill>
                <a:latin typeface="Calibri" panose="020F0502020204030204" pitchFamily="34" charset="0"/>
                <a:cs typeface="Calibri" panose="020F0502020204030204" pitchFamily="34" charset="0"/>
              </a:defRPr>
            </a:lvl1pPr>
          </a:lstStyle>
          <a:p>
            <a:pPr lvl="0"/>
            <a:r>
              <a:rPr lang="en-US" dirty="0"/>
              <a:t>4/1/2020</a:t>
            </a:r>
          </a:p>
        </p:txBody>
      </p:sp>
      <p:pic>
        <p:nvPicPr>
          <p:cNvPr id="8" name="Picture 7">
            <a:extLst>
              <a:ext uri="{FF2B5EF4-FFF2-40B4-BE49-F238E27FC236}">
                <a16:creationId xmlns:a16="http://schemas.microsoft.com/office/drawing/2014/main" id="{946DA07E-D2A9-9443-BEFA-9347DBD48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08" y="5549371"/>
            <a:ext cx="2506430" cy="1016820"/>
          </a:xfrm>
          <a:prstGeom prst="rect">
            <a:avLst/>
          </a:prstGeom>
        </p:spPr>
      </p:pic>
    </p:spTree>
    <p:extLst>
      <p:ext uri="{BB962C8B-B14F-4D97-AF65-F5344CB8AC3E}">
        <p14:creationId xmlns:p14="http://schemas.microsoft.com/office/powerpoint/2010/main" val="174723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125838-E489-4F13-A7F5-40624AECFB2B}"/>
              </a:ext>
            </a:extLst>
          </p:cNvPr>
          <p:cNvSpPr>
            <a:spLocks noGrp="1"/>
          </p:cNvSpPr>
          <p:nvPr>
            <p:ph type="dt" sz="half" idx="10"/>
          </p:nvPr>
        </p:nvSpPr>
        <p:spPr>
          <a:xfrm>
            <a:off x="838200" y="6356350"/>
            <a:ext cx="2743200" cy="365125"/>
          </a:xfrm>
          <a:prstGeom prst="rect">
            <a:avLst/>
          </a:prstGeom>
        </p:spPr>
        <p:txBody>
          <a:bodyPr/>
          <a:lstStyle/>
          <a:p>
            <a:fld id="{05013CC1-9B77-4E66-9B3C-7F6328E34335}" type="datetime1">
              <a:rPr lang="en-US" smtClean="0"/>
              <a:t>6/16/2021</a:t>
            </a:fld>
            <a:endParaRPr lang="en-US"/>
          </a:p>
        </p:txBody>
      </p:sp>
      <p:sp>
        <p:nvSpPr>
          <p:cNvPr id="3" name="Footer Placeholder 2">
            <a:extLst>
              <a:ext uri="{FF2B5EF4-FFF2-40B4-BE49-F238E27FC236}">
                <a16:creationId xmlns:a16="http://schemas.microsoft.com/office/drawing/2014/main" id="{123FF74C-A232-4E20-B536-EA562329FBEC}"/>
              </a:ext>
            </a:extLst>
          </p:cNvPr>
          <p:cNvSpPr>
            <a:spLocks noGrp="1"/>
          </p:cNvSpPr>
          <p:nvPr>
            <p:ph type="ftr" sz="quarter" idx="11"/>
          </p:nvPr>
        </p:nvSpPr>
        <p:spPr/>
        <p:txBody>
          <a:bodyPr/>
          <a:lstStyle/>
          <a:p>
            <a:r>
              <a:rPr lang="en-US"/>
              <a:t>© 2021 used with permission from IDDSI</a:t>
            </a:r>
            <a:endParaRPr lang="en-US" dirty="0"/>
          </a:p>
        </p:txBody>
      </p:sp>
      <p:sp>
        <p:nvSpPr>
          <p:cNvPr id="4" name="Slide Number Placeholder 3">
            <a:extLst>
              <a:ext uri="{FF2B5EF4-FFF2-40B4-BE49-F238E27FC236}">
                <a16:creationId xmlns:a16="http://schemas.microsoft.com/office/drawing/2014/main" id="{05771E07-39D3-443A-BD0B-5407DFF25778}"/>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2831614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B6A36-F621-4D4E-A937-9104F7C331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827A93-BD53-4652-A0CE-C42F0E7CA7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271CEC-28EA-4141-8516-2FDA7CEA1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2B58D0-DC2F-47F9-A593-149812C594FD}"/>
              </a:ext>
            </a:extLst>
          </p:cNvPr>
          <p:cNvSpPr>
            <a:spLocks noGrp="1"/>
          </p:cNvSpPr>
          <p:nvPr>
            <p:ph type="dt" sz="half" idx="10"/>
          </p:nvPr>
        </p:nvSpPr>
        <p:spPr>
          <a:xfrm>
            <a:off x="838200" y="6356350"/>
            <a:ext cx="2743200" cy="365125"/>
          </a:xfrm>
          <a:prstGeom prst="rect">
            <a:avLst/>
          </a:prstGeom>
        </p:spPr>
        <p:txBody>
          <a:bodyPr/>
          <a:lstStyle/>
          <a:p>
            <a:fld id="{D681867C-0B85-44C8-BDC0-178240CBF0B7}" type="datetime1">
              <a:rPr lang="en-US" smtClean="0"/>
              <a:t>6/16/2021</a:t>
            </a:fld>
            <a:endParaRPr lang="en-US"/>
          </a:p>
        </p:txBody>
      </p:sp>
      <p:sp>
        <p:nvSpPr>
          <p:cNvPr id="6" name="Footer Placeholder 5">
            <a:extLst>
              <a:ext uri="{FF2B5EF4-FFF2-40B4-BE49-F238E27FC236}">
                <a16:creationId xmlns:a16="http://schemas.microsoft.com/office/drawing/2014/main" id="{E4A07412-BEE9-4EE8-875A-82EA2779410B}"/>
              </a:ext>
            </a:extLst>
          </p:cNvPr>
          <p:cNvSpPr>
            <a:spLocks noGrp="1"/>
          </p:cNvSpPr>
          <p:nvPr>
            <p:ph type="ftr" sz="quarter" idx="11"/>
          </p:nvPr>
        </p:nvSpPr>
        <p:spPr/>
        <p:txBody>
          <a:bodyPr/>
          <a:lstStyle/>
          <a:p>
            <a:r>
              <a:rPr lang="en-US"/>
              <a:t>© 2021 used with permission from IDDSI</a:t>
            </a:r>
            <a:endParaRPr lang="en-US" dirty="0"/>
          </a:p>
        </p:txBody>
      </p:sp>
      <p:sp>
        <p:nvSpPr>
          <p:cNvPr id="7" name="Slide Number Placeholder 6">
            <a:extLst>
              <a:ext uri="{FF2B5EF4-FFF2-40B4-BE49-F238E27FC236}">
                <a16:creationId xmlns:a16="http://schemas.microsoft.com/office/drawing/2014/main" id="{95CD857F-77F9-4975-9662-EE14374AB7B1}"/>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2370101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BF4C-1FAA-48E6-97D3-55E39965CC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C07C14-6292-4480-BF72-B4AA4C7A57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F302EB-E315-45E6-A825-E7AFF8E4B5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B278F1-A7F4-4BF1-ABC2-4A1E8900805D}"/>
              </a:ext>
            </a:extLst>
          </p:cNvPr>
          <p:cNvSpPr>
            <a:spLocks noGrp="1"/>
          </p:cNvSpPr>
          <p:nvPr>
            <p:ph type="dt" sz="half" idx="10"/>
          </p:nvPr>
        </p:nvSpPr>
        <p:spPr>
          <a:xfrm>
            <a:off x="838200" y="6356350"/>
            <a:ext cx="2743200" cy="365125"/>
          </a:xfrm>
          <a:prstGeom prst="rect">
            <a:avLst/>
          </a:prstGeom>
        </p:spPr>
        <p:txBody>
          <a:bodyPr/>
          <a:lstStyle/>
          <a:p>
            <a:fld id="{454C0664-3CF5-47BB-A601-07F14C42C456}" type="datetime1">
              <a:rPr lang="en-US" smtClean="0"/>
              <a:t>6/16/2021</a:t>
            </a:fld>
            <a:endParaRPr lang="en-US"/>
          </a:p>
        </p:txBody>
      </p:sp>
      <p:sp>
        <p:nvSpPr>
          <p:cNvPr id="6" name="Footer Placeholder 5">
            <a:extLst>
              <a:ext uri="{FF2B5EF4-FFF2-40B4-BE49-F238E27FC236}">
                <a16:creationId xmlns:a16="http://schemas.microsoft.com/office/drawing/2014/main" id="{61666228-0FF9-4070-BDDC-C5B84523C6EF}"/>
              </a:ext>
            </a:extLst>
          </p:cNvPr>
          <p:cNvSpPr>
            <a:spLocks noGrp="1"/>
          </p:cNvSpPr>
          <p:nvPr>
            <p:ph type="ftr" sz="quarter" idx="11"/>
          </p:nvPr>
        </p:nvSpPr>
        <p:spPr/>
        <p:txBody>
          <a:bodyPr/>
          <a:lstStyle/>
          <a:p>
            <a:r>
              <a:rPr lang="en-US"/>
              <a:t>© 2021 used with permission from IDDSI</a:t>
            </a:r>
            <a:endParaRPr lang="en-US" dirty="0"/>
          </a:p>
        </p:txBody>
      </p:sp>
      <p:sp>
        <p:nvSpPr>
          <p:cNvPr id="7" name="Slide Number Placeholder 6">
            <a:extLst>
              <a:ext uri="{FF2B5EF4-FFF2-40B4-BE49-F238E27FC236}">
                <a16:creationId xmlns:a16="http://schemas.microsoft.com/office/drawing/2014/main" id="{EF24A145-87FB-4086-BFC9-E6F04509CDFC}"/>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259814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ACE7-EF95-4241-8C32-8110912F6E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C4B5EC-860C-46C6-9F01-0C762C7567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ED3142-102B-48F3-B3AC-C1BF51A1BC8B}"/>
              </a:ext>
            </a:extLst>
          </p:cNvPr>
          <p:cNvSpPr>
            <a:spLocks noGrp="1"/>
          </p:cNvSpPr>
          <p:nvPr>
            <p:ph type="dt" sz="half" idx="10"/>
          </p:nvPr>
        </p:nvSpPr>
        <p:spPr>
          <a:xfrm>
            <a:off x="838200" y="6356350"/>
            <a:ext cx="2743200" cy="365125"/>
          </a:xfrm>
          <a:prstGeom prst="rect">
            <a:avLst/>
          </a:prstGeom>
        </p:spPr>
        <p:txBody>
          <a:bodyPr/>
          <a:lstStyle/>
          <a:p>
            <a:fld id="{D1BB3846-D9AE-422C-A6E3-3B91DFD910DC}" type="datetime1">
              <a:rPr lang="en-US" smtClean="0"/>
              <a:t>6/16/2021</a:t>
            </a:fld>
            <a:endParaRPr lang="en-US"/>
          </a:p>
        </p:txBody>
      </p:sp>
      <p:sp>
        <p:nvSpPr>
          <p:cNvPr id="5" name="Footer Placeholder 4">
            <a:extLst>
              <a:ext uri="{FF2B5EF4-FFF2-40B4-BE49-F238E27FC236}">
                <a16:creationId xmlns:a16="http://schemas.microsoft.com/office/drawing/2014/main" id="{536A739E-D83E-4847-9FB7-618CD94E8396}"/>
              </a:ext>
            </a:extLst>
          </p:cNvPr>
          <p:cNvSpPr>
            <a:spLocks noGrp="1"/>
          </p:cNvSpPr>
          <p:nvPr>
            <p:ph type="ftr" sz="quarter" idx="11"/>
          </p:nvPr>
        </p:nvSpPr>
        <p:spPr/>
        <p:txBody>
          <a:bodyPr/>
          <a:lstStyle/>
          <a:p>
            <a:r>
              <a:rPr lang="en-US"/>
              <a:t>© 2021 used with permission from IDDSI</a:t>
            </a:r>
            <a:endParaRPr lang="en-US" dirty="0"/>
          </a:p>
        </p:txBody>
      </p:sp>
      <p:sp>
        <p:nvSpPr>
          <p:cNvPr id="6" name="Slide Number Placeholder 5">
            <a:extLst>
              <a:ext uri="{FF2B5EF4-FFF2-40B4-BE49-F238E27FC236}">
                <a16:creationId xmlns:a16="http://schemas.microsoft.com/office/drawing/2014/main" id="{2EAEAF34-F574-4854-A8B8-3368DE6686A1}"/>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3896247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9D0320-EE7A-4F9D-B496-2C41EFE9E7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C25EFB-E50E-440B-837C-FD313303D6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56EB2-289F-4B6A-BABE-AE75FA20F744}"/>
              </a:ext>
            </a:extLst>
          </p:cNvPr>
          <p:cNvSpPr>
            <a:spLocks noGrp="1"/>
          </p:cNvSpPr>
          <p:nvPr>
            <p:ph type="dt" sz="half" idx="10"/>
          </p:nvPr>
        </p:nvSpPr>
        <p:spPr>
          <a:xfrm>
            <a:off x="838200" y="6356350"/>
            <a:ext cx="2743200" cy="365125"/>
          </a:xfrm>
          <a:prstGeom prst="rect">
            <a:avLst/>
          </a:prstGeom>
        </p:spPr>
        <p:txBody>
          <a:bodyPr/>
          <a:lstStyle/>
          <a:p>
            <a:fld id="{3E9E321E-FB9F-4F2E-AE53-FDA02BE90C52}" type="datetime1">
              <a:rPr lang="en-US" smtClean="0"/>
              <a:t>6/16/2021</a:t>
            </a:fld>
            <a:endParaRPr lang="en-US"/>
          </a:p>
        </p:txBody>
      </p:sp>
      <p:sp>
        <p:nvSpPr>
          <p:cNvPr id="5" name="Footer Placeholder 4">
            <a:extLst>
              <a:ext uri="{FF2B5EF4-FFF2-40B4-BE49-F238E27FC236}">
                <a16:creationId xmlns:a16="http://schemas.microsoft.com/office/drawing/2014/main" id="{3914BD25-841D-4131-BE62-78444AEC74CE}"/>
              </a:ext>
            </a:extLst>
          </p:cNvPr>
          <p:cNvSpPr>
            <a:spLocks noGrp="1"/>
          </p:cNvSpPr>
          <p:nvPr>
            <p:ph type="ftr" sz="quarter" idx="11"/>
          </p:nvPr>
        </p:nvSpPr>
        <p:spPr/>
        <p:txBody>
          <a:bodyPr/>
          <a:lstStyle/>
          <a:p>
            <a:r>
              <a:rPr lang="en-US"/>
              <a:t>© 2021 used with permission from IDDSI</a:t>
            </a:r>
            <a:endParaRPr lang="en-US" dirty="0"/>
          </a:p>
        </p:txBody>
      </p:sp>
      <p:sp>
        <p:nvSpPr>
          <p:cNvPr id="6" name="Slide Number Placeholder 5">
            <a:extLst>
              <a:ext uri="{FF2B5EF4-FFF2-40B4-BE49-F238E27FC236}">
                <a16:creationId xmlns:a16="http://schemas.microsoft.com/office/drawing/2014/main" id="{AE4DBBE0-2523-4A74-AE9C-39C9140C6602}"/>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4026710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Wingspan">
    <p:spTree>
      <p:nvGrpSpPr>
        <p:cNvPr id="1" name=""/>
        <p:cNvGrpSpPr/>
        <p:nvPr/>
      </p:nvGrpSpPr>
      <p:grpSpPr>
        <a:xfrm>
          <a:off x="0" y="0"/>
          <a:ext cx="0" cy="0"/>
          <a:chOff x="0" y="0"/>
          <a:chExt cx="0" cy="0"/>
        </a:xfrm>
      </p:grpSpPr>
      <p:sp>
        <p:nvSpPr>
          <p:cNvPr id="6" name="Text Placeholder 2"/>
          <p:cNvSpPr>
            <a:spLocks noGrp="1"/>
          </p:cNvSpPr>
          <p:nvPr>
            <p:ph type="body" sz="quarter" idx="10"/>
          </p:nvPr>
        </p:nvSpPr>
        <p:spPr>
          <a:xfrm>
            <a:off x="609600" y="1603439"/>
            <a:ext cx="6105099" cy="1836510"/>
          </a:xfrm>
          <a:prstGeom prst="rect">
            <a:avLst/>
          </a:prstGeom>
        </p:spPr>
        <p:txBody>
          <a:bodyPr anchor="b">
            <a:noAutofit/>
          </a:bodyPr>
          <a:lstStyle>
            <a:lvl1pPr marL="0" indent="0">
              <a:buNone/>
              <a:defRPr sz="3200" b="1" i="0" cap="none" spc="100" baseline="0">
                <a:solidFill>
                  <a:schemeClr val="tx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7" name="Text Placeholder 4"/>
          <p:cNvSpPr>
            <a:spLocks noGrp="1"/>
          </p:cNvSpPr>
          <p:nvPr>
            <p:ph type="body" sz="quarter" idx="11"/>
          </p:nvPr>
        </p:nvSpPr>
        <p:spPr>
          <a:xfrm>
            <a:off x="609600" y="3440176"/>
            <a:ext cx="6105099" cy="906462"/>
          </a:xfrm>
          <a:prstGeom prst="rect">
            <a:avLst/>
          </a:prstGeom>
        </p:spPr>
        <p:txBody>
          <a:bodyPr/>
          <a:lstStyle>
            <a:lvl1pPr marL="0" indent="0">
              <a:buNone/>
              <a:defRPr sz="1800" b="0" i="0" cap="all" baseline="0">
                <a:solidFill>
                  <a:schemeClr val="tx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8" name="Text Placeholder 10"/>
          <p:cNvSpPr>
            <a:spLocks noGrp="1"/>
          </p:cNvSpPr>
          <p:nvPr>
            <p:ph type="body" sz="quarter" idx="12" hasCustomPrompt="1"/>
          </p:nvPr>
        </p:nvSpPr>
        <p:spPr>
          <a:xfrm>
            <a:off x="609600" y="4782292"/>
            <a:ext cx="6105099" cy="457200"/>
          </a:xfrm>
          <a:prstGeom prst="rect">
            <a:avLst/>
          </a:prstGeom>
        </p:spPr>
        <p:txBody>
          <a:bodyPr anchor="b"/>
          <a:lstStyle>
            <a:lvl1pPr marL="0" indent="0">
              <a:buNone/>
              <a:defRPr sz="2000" b="0" i="0" cap="none" baseline="0">
                <a:solidFill>
                  <a:schemeClr val="tx2"/>
                </a:solidFill>
                <a:latin typeface="Calibri" panose="020F0502020204030204" pitchFamily="34" charset="0"/>
                <a:cs typeface="Calibri" panose="020F0502020204030204" pitchFamily="34" charset="0"/>
              </a:defRPr>
            </a:lvl1pPr>
          </a:lstStyle>
          <a:p>
            <a:pPr lvl="0"/>
            <a:r>
              <a:rPr lang="en-US" dirty="0"/>
              <a:t>First </a:t>
            </a:r>
            <a:r>
              <a:rPr lang="en-US" dirty="0" err="1"/>
              <a:t>Lastname</a:t>
            </a:r>
            <a:endParaRPr lang="en-US" dirty="0"/>
          </a:p>
        </p:txBody>
      </p:sp>
      <p:sp>
        <p:nvSpPr>
          <p:cNvPr id="12" name="Text Placeholder 10">
            <a:extLst>
              <a:ext uri="{FF2B5EF4-FFF2-40B4-BE49-F238E27FC236}">
                <a16:creationId xmlns:a16="http://schemas.microsoft.com/office/drawing/2014/main" id="{A6ACBC14-3D21-2346-B559-997307D420C7}"/>
              </a:ext>
            </a:extLst>
          </p:cNvPr>
          <p:cNvSpPr>
            <a:spLocks noGrp="1"/>
          </p:cNvSpPr>
          <p:nvPr>
            <p:ph type="body" sz="quarter" idx="14" hasCustomPrompt="1"/>
          </p:nvPr>
        </p:nvSpPr>
        <p:spPr>
          <a:xfrm>
            <a:off x="609600" y="5274879"/>
            <a:ext cx="6105099" cy="457200"/>
          </a:xfrm>
          <a:prstGeom prst="rect">
            <a:avLst/>
          </a:prstGeom>
        </p:spPr>
        <p:txBody>
          <a:bodyPr anchor="b"/>
          <a:lstStyle>
            <a:lvl1pPr marL="0" indent="0">
              <a:buNone/>
              <a:defRPr sz="1800" b="0" i="0" cap="none" baseline="0">
                <a:solidFill>
                  <a:schemeClr val="tx1"/>
                </a:solidFill>
                <a:latin typeface="Calibri" panose="020F0502020204030204" pitchFamily="34" charset="0"/>
                <a:cs typeface="Calibri" panose="020F0502020204030204" pitchFamily="34" charset="0"/>
              </a:defRPr>
            </a:lvl1pPr>
          </a:lstStyle>
          <a:p>
            <a:pPr lvl="0"/>
            <a:r>
              <a:rPr lang="en-US" dirty="0"/>
              <a:t>4/1/2020</a:t>
            </a:r>
          </a:p>
        </p:txBody>
      </p:sp>
    </p:spTree>
    <p:extLst>
      <p:ext uri="{BB962C8B-B14F-4D97-AF65-F5344CB8AC3E}">
        <p14:creationId xmlns:p14="http://schemas.microsoft.com/office/powerpoint/2010/main" val="421613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ontent - 1 column ">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a:xfrm>
            <a:off x="501127" y="133730"/>
            <a:ext cx="11101260" cy="1167031"/>
          </a:xfrm>
          <a:prstGeom prst="rect">
            <a:avLst/>
          </a:prstGeom>
        </p:spPr>
        <p:txBody>
          <a:bodyPr anchor="ctr"/>
          <a:lstStyle>
            <a:lvl1pPr marL="0" indent="0">
              <a:buNone/>
              <a:defRPr sz="3200" b="1" i="0" spc="100" baseline="0">
                <a:solidFill>
                  <a:schemeClr val="tx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5" name="Text Placeholder 14"/>
          <p:cNvSpPr>
            <a:spLocks noGrp="1"/>
          </p:cNvSpPr>
          <p:nvPr>
            <p:ph type="body" sz="quarter" idx="12"/>
          </p:nvPr>
        </p:nvSpPr>
        <p:spPr>
          <a:xfrm>
            <a:off x="501651" y="1346348"/>
            <a:ext cx="11101388" cy="332712"/>
          </a:xfrm>
          <a:prstGeom prst="rect">
            <a:avLst/>
          </a:prstGeom>
        </p:spPr>
        <p:txBody>
          <a:bodyPr/>
          <a:lstStyle>
            <a:lvl1pPr marL="0" indent="0">
              <a:buNone/>
              <a:defRPr sz="2000" b="0" i="0" cap="all" baseline="0">
                <a:solidFill>
                  <a:schemeClr val="tx1"/>
                </a:solidFill>
                <a:latin typeface="Calibri" panose="020F0502020204030204" pitchFamily="34" charset="0"/>
                <a:cs typeface="Calibri" panose="020F0502020204030204" pitchFamily="34" charset="0"/>
              </a:defRPr>
            </a:lvl1pPr>
            <a:lvl2pPr>
              <a:defRPr cap="all" baseline="0">
                <a:latin typeface="Arial" panose="020B0604020202020204" pitchFamily="34" charset="0"/>
                <a:cs typeface="Arial" panose="020B0604020202020204" pitchFamily="34" charset="0"/>
              </a:defRPr>
            </a:lvl2pPr>
            <a:lvl3pPr>
              <a:defRPr cap="all" baseline="0">
                <a:latin typeface="Arial" panose="020B0604020202020204" pitchFamily="34" charset="0"/>
                <a:cs typeface="Arial" panose="020B0604020202020204" pitchFamily="34" charset="0"/>
              </a:defRPr>
            </a:lvl3pPr>
            <a:lvl4pPr>
              <a:defRPr cap="all" baseline="0">
                <a:latin typeface="Arial" panose="020B0604020202020204" pitchFamily="34" charset="0"/>
                <a:cs typeface="Arial" panose="020B0604020202020204" pitchFamily="34" charset="0"/>
              </a:defRPr>
            </a:lvl4pPr>
            <a:lvl5pPr>
              <a:defRPr cap="all" baseline="0">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6"/>
          <p:cNvSpPr>
            <a:spLocks noGrp="1"/>
          </p:cNvSpPr>
          <p:nvPr>
            <p:ph type="body" sz="quarter" idx="13"/>
          </p:nvPr>
        </p:nvSpPr>
        <p:spPr>
          <a:xfrm>
            <a:off x="501651" y="2068039"/>
            <a:ext cx="11101388" cy="461669"/>
          </a:xfrm>
          <a:prstGeom prst="rect">
            <a:avLst/>
          </a:prstGeom>
        </p:spPr>
        <p:txBody>
          <a:bodyPr/>
          <a:lstStyle>
            <a:lvl1pPr marL="0" indent="0">
              <a:buNone/>
              <a:defRPr sz="2400" b="0"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21" name="Text Placeholder 20"/>
          <p:cNvSpPr>
            <a:spLocks noGrp="1"/>
          </p:cNvSpPr>
          <p:nvPr>
            <p:ph type="body" sz="quarter" idx="14"/>
          </p:nvPr>
        </p:nvSpPr>
        <p:spPr>
          <a:xfrm>
            <a:off x="501131" y="2551447"/>
            <a:ext cx="11101911" cy="3467100"/>
          </a:xfrm>
          <a:prstGeom prst="rect">
            <a:avLst/>
          </a:prstGeom>
        </p:spPr>
        <p:txBody>
          <a:bodyPr/>
          <a:lstStyle>
            <a:lvl1pPr>
              <a:buClr>
                <a:srgbClr val="E41F35"/>
              </a:buClr>
              <a:defRPr sz="2400" b="0" i="0">
                <a:solidFill>
                  <a:schemeClr val="tx1"/>
                </a:solidFill>
                <a:latin typeface="Calibri" panose="020F0502020204030204" pitchFamily="34" charset="0"/>
                <a:cs typeface="Calibri" panose="020F0502020204030204" pitchFamily="34" charset="0"/>
              </a:defRPr>
            </a:lvl1pPr>
            <a:lvl2pPr marL="685783" indent="-228594">
              <a:buClr>
                <a:srgbClr val="E41F35"/>
              </a:buClr>
              <a:buFont typeface="Courier New" panose="02070309020205020404" pitchFamily="49" charset="0"/>
              <a:buChar char="o"/>
              <a:defRPr sz="2000" b="0" i="0">
                <a:solidFill>
                  <a:schemeClr val="tx1"/>
                </a:solidFill>
                <a:latin typeface="Calibri" panose="020F0502020204030204" pitchFamily="34" charset="0"/>
                <a:cs typeface="Calibri" panose="020F0502020204030204" pitchFamily="34" charset="0"/>
              </a:defRPr>
            </a:lvl2pPr>
            <a:lvl3pPr marL="1142971" indent="-228594">
              <a:buClr>
                <a:srgbClr val="E41F35"/>
              </a:buClr>
              <a:buFont typeface="Arial" panose="020B0604020202020204" pitchFamily="34" charset="0"/>
              <a:buChar char="–"/>
              <a:defRPr sz="1800" b="0" i="0">
                <a:solidFill>
                  <a:schemeClr val="tx1"/>
                </a:solidFill>
                <a:latin typeface="Calibri" panose="020F0502020204030204" pitchFamily="34" charset="0"/>
                <a:cs typeface="Calibri" panose="020F0502020204030204" pitchFamily="34" charset="0"/>
              </a:defRPr>
            </a:lvl3pPr>
            <a:lvl4pPr marL="1600160" indent="-228594">
              <a:buClr>
                <a:srgbClr val="E41F35"/>
              </a:buClr>
              <a:buFont typeface="Wingdings" panose="05000000000000000000" pitchFamily="2" charset="2"/>
              <a:buChar char="§"/>
              <a:defRPr sz="1600" b="0" i="0">
                <a:solidFill>
                  <a:schemeClr val="tx1"/>
                </a:solidFill>
                <a:latin typeface="Calibri" panose="020F0502020204030204" pitchFamily="34" charset="0"/>
                <a:cs typeface="Calibri" panose="020F0502020204030204" pitchFamily="34" charset="0"/>
              </a:defRPr>
            </a:lvl4pPr>
            <a:lvl5pPr marL="2057349" indent="-228594">
              <a:buClr>
                <a:srgbClr val="E41F35"/>
              </a:buClr>
              <a:buFont typeface="Arial" panose="020B0604020202020204" pitchFamily="34" charset="0"/>
              <a:buChar char="–"/>
              <a:defRPr sz="1600" b="0" i="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293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Apple Title Slide">
    <p:spTree>
      <p:nvGrpSpPr>
        <p:cNvPr id="1" name=""/>
        <p:cNvGrpSpPr/>
        <p:nvPr/>
      </p:nvGrpSpPr>
      <p:grpSpPr>
        <a:xfrm>
          <a:off x="0" y="0"/>
          <a:ext cx="0" cy="0"/>
          <a:chOff x="0" y="0"/>
          <a:chExt cx="0" cy="0"/>
        </a:xfrm>
      </p:grpSpPr>
      <p:sp>
        <p:nvSpPr>
          <p:cNvPr id="11" name="Parallelogram 10">
            <a:extLst>
              <a:ext uri="{FF2B5EF4-FFF2-40B4-BE49-F238E27FC236}">
                <a16:creationId xmlns:a16="http://schemas.microsoft.com/office/drawing/2014/main" id="{882E52D9-8E10-446F-BBB5-FD18E44E08DF}"/>
              </a:ext>
            </a:extLst>
          </p:cNvPr>
          <p:cNvSpPr/>
          <p:nvPr/>
        </p:nvSpPr>
        <p:spPr>
          <a:xfrm>
            <a:off x="4325189" y="0"/>
            <a:ext cx="3763169" cy="6868127"/>
          </a:xfrm>
          <a:prstGeom prst="parallelogram">
            <a:avLst>
              <a:gd name="adj" fmla="val 809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026D0-1E31-4CBE-AB4C-64BCCA7A44DC}"/>
              </a:ext>
            </a:extLst>
          </p:cNvPr>
          <p:cNvSpPr>
            <a:spLocks noGrp="1"/>
          </p:cNvSpPr>
          <p:nvPr>
            <p:ph type="ctrTitle"/>
          </p:nvPr>
        </p:nvSpPr>
        <p:spPr>
          <a:xfrm>
            <a:off x="191311" y="1041400"/>
            <a:ext cx="6131668" cy="2387600"/>
          </a:xfrm>
        </p:spPr>
        <p:txBody>
          <a:bodyPr anchor="t">
            <a:normAutofit/>
          </a:bodyPr>
          <a:lstStyle>
            <a:lvl1pPr algn="ctr">
              <a:defRPr sz="40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1F8397C-B0A1-4916-960A-E1AFBD6D9170}"/>
              </a:ext>
            </a:extLst>
          </p:cNvPr>
          <p:cNvSpPr>
            <a:spLocks noGrp="1"/>
          </p:cNvSpPr>
          <p:nvPr>
            <p:ph type="subTitle" idx="1"/>
          </p:nvPr>
        </p:nvSpPr>
        <p:spPr>
          <a:xfrm>
            <a:off x="191311" y="3429000"/>
            <a:ext cx="61316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2E9712-F2C5-4374-96FF-A0D04FC9AEDD}"/>
              </a:ext>
            </a:extLst>
          </p:cNvPr>
          <p:cNvSpPr>
            <a:spLocks noGrp="1"/>
          </p:cNvSpPr>
          <p:nvPr>
            <p:ph type="dt" sz="half" idx="10"/>
          </p:nvPr>
        </p:nvSpPr>
        <p:spPr/>
        <p:txBody>
          <a:bodyPr/>
          <a:lstStyle/>
          <a:p>
            <a:fld id="{26AE04D0-122A-4147-8A95-E2563E464669}" type="datetime1">
              <a:rPr lang="en-US" smtClean="0"/>
              <a:t>6/16/2021</a:t>
            </a:fld>
            <a:endParaRPr lang="en-US"/>
          </a:p>
        </p:txBody>
      </p:sp>
      <p:sp>
        <p:nvSpPr>
          <p:cNvPr id="5" name="Footer Placeholder 4">
            <a:extLst>
              <a:ext uri="{FF2B5EF4-FFF2-40B4-BE49-F238E27FC236}">
                <a16:creationId xmlns:a16="http://schemas.microsoft.com/office/drawing/2014/main" id="{846E277D-0274-4D9B-B028-B5EBA1355740}"/>
              </a:ext>
            </a:extLst>
          </p:cNvPr>
          <p:cNvSpPr>
            <a:spLocks noGrp="1"/>
          </p:cNvSpPr>
          <p:nvPr>
            <p:ph type="ftr" sz="quarter" idx="11"/>
          </p:nvPr>
        </p:nvSpPr>
        <p:spPr/>
        <p:txBody>
          <a:bodyPr/>
          <a:lstStyle/>
          <a:p>
            <a:r>
              <a:rPr lang="en-US"/>
              <a:t>© 2021 used with permission from IDDSI</a:t>
            </a:r>
          </a:p>
        </p:txBody>
      </p:sp>
      <p:sp>
        <p:nvSpPr>
          <p:cNvPr id="6" name="Slide Number Placeholder 5">
            <a:extLst>
              <a:ext uri="{FF2B5EF4-FFF2-40B4-BE49-F238E27FC236}">
                <a16:creationId xmlns:a16="http://schemas.microsoft.com/office/drawing/2014/main" id="{616B0734-47EA-40AE-80C2-FA59164E9915}"/>
              </a:ext>
            </a:extLst>
          </p:cNvPr>
          <p:cNvSpPr>
            <a:spLocks noGrp="1"/>
          </p:cNvSpPr>
          <p:nvPr>
            <p:ph type="sldNum" sz="quarter" idx="12"/>
          </p:nvPr>
        </p:nvSpPr>
        <p:spPr/>
        <p:txBody>
          <a:bodyPr/>
          <a:lstStyle/>
          <a:p>
            <a:fld id="{8BC38E39-9020-45A9-B159-9441A081B569}" type="slidenum">
              <a:rPr lang="en-US" smtClean="0"/>
              <a:t>‹#›</a:t>
            </a:fld>
            <a:endParaRPr lang="en-US"/>
          </a:p>
        </p:txBody>
      </p:sp>
      <p:sp>
        <p:nvSpPr>
          <p:cNvPr id="7" name="Freeform 8">
            <a:extLst>
              <a:ext uri="{FF2B5EF4-FFF2-40B4-BE49-F238E27FC236}">
                <a16:creationId xmlns:a16="http://schemas.microsoft.com/office/drawing/2014/main" id="{25AD5E1C-2454-4F86-88D0-682ADBA18BFC}"/>
              </a:ext>
            </a:extLst>
          </p:cNvPr>
          <p:cNvSpPr txBox="1">
            <a:spLocks/>
          </p:cNvSpPr>
          <p:nvPr/>
        </p:nvSpPr>
        <p:spPr>
          <a:xfrm>
            <a:off x="4595585" y="0"/>
            <a:ext cx="7596415" cy="6868127"/>
          </a:xfrm>
          <a:custGeom>
            <a:avLst/>
            <a:gdLst>
              <a:gd name="connsiteX0" fmla="*/ 3036142 w 7596415"/>
              <a:gd name="connsiteY0" fmla="*/ 0 h 6868127"/>
              <a:gd name="connsiteX1" fmla="*/ 4012354 w 7596415"/>
              <a:gd name="connsiteY1" fmla="*/ 0 h 6868127"/>
              <a:gd name="connsiteX2" fmla="*/ 4065644 w 7596415"/>
              <a:gd name="connsiteY2" fmla="*/ 0 h 6868127"/>
              <a:gd name="connsiteX3" fmla="*/ 4201037 w 7596415"/>
              <a:gd name="connsiteY3" fmla="*/ 0 h 6868127"/>
              <a:gd name="connsiteX4" fmla="*/ 5041857 w 7596415"/>
              <a:gd name="connsiteY4" fmla="*/ 0 h 6868127"/>
              <a:gd name="connsiteX5" fmla="*/ 5169741 w 7596415"/>
              <a:gd name="connsiteY5" fmla="*/ 0 h 6868127"/>
              <a:gd name="connsiteX6" fmla="*/ 5177249 w 7596415"/>
              <a:gd name="connsiteY6" fmla="*/ 0 h 6868127"/>
              <a:gd name="connsiteX7" fmla="*/ 5230539 w 7596415"/>
              <a:gd name="connsiteY7" fmla="*/ 0 h 6868127"/>
              <a:gd name="connsiteX8" fmla="*/ 6145954 w 7596415"/>
              <a:gd name="connsiteY8" fmla="*/ 0 h 6868127"/>
              <a:gd name="connsiteX9" fmla="*/ 6199244 w 7596415"/>
              <a:gd name="connsiteY9" fmla="*/ 0 h 6868127"/>
              <a:gd name="connsiteX10" fmla="*/ 6206752 w 7596415"/>
              <a:gd name="connsiteY10" fmla="*/ 0 h 6868127"/>
              <a:gd name="connsiteX11" fmla="*/ 6334637 w 7596415"/>
              <a:gd name="connsiteY11" fmla="*/ 0 h 6868127"/>
              <a:gd name="connsiteX12" fmla="*/ 7175457 w 7596415"/>
              <a:gd name="connsiteY12" fmla="*/ 0 h 6868127"/>
              <a:gd name="connsiteX13" fmla="*/ 7310849 w 7596415"/>
              <a:gd name="connsiteY13" fmla="*/ 0 h 6868127"/>
              <a:gd name="connsiteX14" fmla="*/ 7364139 w 7596415"/>
              <a:gd name="connsiteY14" fmla="*/ 0 h 6868127"/>
              <a:gd name="connsiteX15" fmla="*/ 7596415 w 7596415"/>
              <a:gd name="connsiteY15" fmla="*/ 0 h 6868127"/>
              <a:gd name="connsiteX16" fmla="*/ 7596415 w 7596415"/>
              <a:gd name="connsiteY16" fmla="*/ 1682878 h 6868127"/>
              <a:gd name="connsiteX17" fmla="*/ 5304211 w 7596415"/>
              <a:gd name="connsiteY17" fmla="*/ 6868127 h 6868127"/>
              <a:gd name="connsiteX18" fmla="*/ 4327998 w 7596415"/>
              <a:gd name="connsiteY18" fmla="*/ 6868127 h 6868127"/>
              <a:gd name="connsiteX19" fmla="*/ 4274708 w 7596415"/>
              <a:gd name="connsiteY19" fmla="*/ 6868127 h 6868127"/>
              <a:gd name="connsiteX20" fmla="*/ 4139315 w 7596415"/>
              <a:gd name="connsiteY20" fmla="*/ 6868127 h 6868127"/>
              <a:gd name="connsiteX21" fmla="*/ 3298497 w 7596415"/>
              <a:gd name="connsiteY21" fmla="*/ 6868127 h 6868127"/>
              <a:gd name="connsiteX22" fmla="*/ 3170611 w 7596415"/>
              <a:gd name="connsiteY22" fmla="*/ 6868127 h 6868127"/>
              <a:gd name="connsiteX23" fmla="*/ 3163104 w 7596415"/>
              <a:gd name="connsiteY23" fmla="*/ 6868127 h 6868127"/>
              <a:gd name="connsiteX24" fmla="*/ 3109813 w 7596415"/>
              <a:gd name="connsiteY24" fmla="*/ 6868127 h 6868127"/>
              <a:gd name="connsiteX25" fmla="*/ 2194398 w 7596415"/>
              <a:gd name="connsiteY25" fmla="*/ 6868127 h 6868127"/>
              <a:gd name="connsiteX26" fmla="*/ 2141108 w 7596415"/>
              <a:gd name="connsiteY26" fmla="*/ 6868127 h 6868127"/>
              <a:gd name="connsiteX27" fmla="*/ 2133600 w 7596415"/>
              <a:gd name="connsiteY27" fmla="*/ 6868127 h 6868127"/>
              <a:gd name="connsiteX28" fmla="*/ 2005716 w 7596415"/>
              <a:gd name="connsiteY28" fmla="*/ 6868127 h 6868127"/>
              <a:gd name="connsiteX29" fmla="*/ 1164895 w 7596415"/>
              <a:gd name="connsiteY29" fmla="*/ 6868127 h 6868127"/>
              <a:gd name="connsiteX30" fmla="*/ 1029503 w 7596415"/>
              <a:gd name="connsiteY30" fmla="*/ 6868127 h 6868127"/>
              <a:gd name="connsiteX31" fmla="*/ 976213 w 7596415"/>
              <a:gd name="connsiteY31" fmla="*/ 6868127 h 6868127"/>
              <a:gd name="connsiteX32" fmla="*/ 0 w 7596415"/>
              <a:gd name="connsiteY32" fmla="*/ 6868127 h 68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6415" h="6868127">
                <a:moveTo>
                  <a:pt x="3036142" y="0"/>
                </a:moveTo>
                <a:lnTo>
                  <a:pt x="4012354" y="0"/>
                </a:lnTo>
                <a:lnTo>
                  <a:pt x="4065644" y="0"/>
                </a:lnTo>
                <a:lnTo>
                  <a:pt x="4201037" y="0"/>
                </a:lnTo>
                <a:lnTo>
                  <a:pt x="5041857" y="0"/>
                </a:lnTo>
                <a:lnTo>
                  <a:pt x="5169741" y="0"/>
                </a:lnTo>
                <a:lnTo>
                  <a:pt x="5177249" y="0"/>
                </a:lnTo>
                <a:lnTo>
                  <a:pt x="5230539" y="0"/>
                </a:lnTo>
                <a:lnTo>
                  <a:pt x="6145954" y="0"/>
                </a:lnTo>
                <a:lnTo>
                  <a:pt x="6199244" y="0"/>
                </a:lnTo>
                <a:lnTo>
                  <a:pt x="6206752" y="0"/>
                </a:lnTo>
                <a:lnTo>
                  <a:pt x="6334637" y="0"/>
                </a:lnTo>
                <a:lnTo>
                  <a:pt x="7175457" y="0"/>
                </a:lnTo>
                <a:lnTo>
                  <a:pt x="7310849" y="0"/>
                </a:lnTo>
                <a:lnTo>
                  <a:pt x="7364139" y="0"/>
                </a:lnTo>
                <a:lnTo>
                  <a:pt x="7596415" y="0"/>
                </a:lnTo>
                <a:lnTo>
                  <a:pt x="7596415" y="1682878"/>
                </a:lnTo>
                <a:lnTo>
                  <a:pt x="5304211" y="6868127"/>
                </a:lnTo>
                <a:lnTo>
                  <a:pt x="4327998" y="6868127"/>
                </a:lnTo>
                <a:lnTo>
                  <a:pt x="4274708" y="6868127"/>
                </a:lnTo>
                <a:lnTo>
                  <a:pt x="4139315" y="6868127"/>
                </a:lnTo>
                <a:lnTo>
                  <a:pt x="3298497" y="6868127"/>
                </a:lnTo>
                <a:lnTo>
                  <a:pt x="3170611" y="6868127"/>
                </a:lnTo>
                <a:lnTo>
                  <a:pt x="3163104" y="6868127"/>
                </a:lnTo>
                <a:lnTo>
                  <a:pt x="3109813" y="6868127"/>
                </a:lnTo>
                <a:lnTo>
                  <a:pt x="2194398" y="6868127"/>
                </a:lnTo>
                <a:lnTo>
                  <a:pt x="2141108" y="6868127"/>
                </a:lnTo>
                <a:lnTo>
                  <a:pt x="2133600" y="6868127"/>
                </a:lnTo>
                <a:lnTo>
                  <a:pt x="2005716" y="6868127"/>
                </a:lnTo>
                <a:lnTo>
                  <a:pt x="1164895" y="6868127"/>
                </a:lnTo>
                <a:lnTo>
                  <a:pt x="1029503" y="6868127"/>
                </a:lnTo>
                <a:lnTo>
                  <a:pt x="976213" y="6868127"/>
                </a:lnTo>
                <a:lnTo>
                  <a:pt x="0" y="6868127"/>
                </a:lnTo>
                <a:close/>
              </a:path>
            </a:pathLst>
          </a:custGeom>
          <a:blipFill dpi="0" rotWithShape="1">
            <a:blip r:embed="rId2">
              <a:extLst>
                <a:ext uri="{28A0092B-C50C-407E-A947-70E740481C1C}">
                  <a14:useLocalDpi xmlns:a14="http://schemas.microsoft.com/office/drawing/2010/main" val="0"/>
                </a:ext>
              </a:extLst>
            </a:blip>
            <a:srcRect/>
            <a:tile tx="0" ty="0" sx="100000" sy="100000" flip="none" algn="tl"/>
          </a:blipFill>
        </p:spPr>
        <p:txBody>
          <a:bodyPr vert="horz" wrap="square" lIns="91440" tIns="45720" rIns="91440" bIns="45720" rtlCol="0" anchor="ctr">
            <a:noAutofit/>
          </a:bodyPr>
          <a:lstStyle>
            <a:lvl1pPr marL="0" indent="0" algn="ctr" defTabSz="914318" rtl="0" eaLnBrk="1" latinLnBrk="0" hangingPunct="1">
              <a:lnSpc>
                <a:spcPct val="120000"/>
              </a:lnSpc>
              <a:spcBef>
                <a:spcPts val="1000"/>
              </a:spcBef>
              <a:buFont typeface="Arial" panose="020B0604020202020204" pitchFamily="34" charset="0"/>
              <a:buNone/>
              <a:defRPr sz="1000" b="1" kern="120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Freeform 8">
            <a:extLst>
              <a:ext uri="{FF2B5EF4-FFF2-40B4-BE49-F238E27FC236}">
                <a16:creationId xmlns:a16="http://schemas.microsoft.com/office/drawing/2014/main" id="{82F37E89-DD78-4753-B4A9-AA52F0C923F3}"/>
              </a:ext>
            </a:extLst>
          </p:cNvPr>
          <p:cNvSpPr txBox="1">
            <a:spLocks/>
          </p:cNvSpPr>
          <p:nvPr/>
        </p:nvSpPr>
        <p:spPr>
          <a:xfrm>
            <a:off x="4595585" y="0"/>
            <a:ext cx="7596415" cy="6868127"/>
          </a:xfrm>
          <a:custGeom>
            <a:avLst/>
            <a:gdLst>
              <a:gd name="connsiteX0" fmla="*/ 3036142 w 7596415"/>
              <a:gd name="connsiteY0" fmla="*/ 0 h 6868127"/>
              <a:gd name="connsiteX1" fmla="*/ 4012354 w 7596415"/>
              <a:gd name="connsiteY1" fmla="*/ 0 h 6868127"/>
              <a:gd name="connsiteX2" fmla="*/ 4065644 w 7596415"/>
              <a:gd name="connsiteY2" fmla="*/ 0 h 6868127"/>
              <a:gd name="connsiteX3" fmla="*/ 4201037 w 7596415"/>
              <a:gd name="connsiteY3" fmla="*/ 0 h 6868127"/>
              <a:gd name="connsiteX4" fmla="*/ 5041857 w 7596415"/>
              <a:gd name="connsiteY4" fmla="*/ 0 h 6868127"/>
              <a:gd name="connsiteX5" fmla="*/ 5169741 w 7596415"/>
              <a:gd name="connsiteY5" fmla="*/ 0 h 6868127"/>
              <a:gd name="connsiteX6" fmla="*/ 5177249 w 7596415"/>
              <a:gd name="connsiteY6" fmla="*/ 0 h 6868127"/>
              <a:gd name="connsiteX7" fmla="*/ 5230539 w 7596415"/>
              <a:gd name="connsiteY7" fmla="*/ 0 h 6868127"/>
              <a:gd name="connsiteX8" fmla="*/ 6145954 w 7596415"/>
              <a:gd name="connsiteY8" fmla="*/ 0 h 6868127"/>
              <a:gd name="connsiteX9" fmla="*/ 6199244 w 7596415"/>
              <a:gd name="connsiteY9" fmla="*/ 0 h 6868127"/>
              <a:gd name="connsiteX10" fmla="*/ 6206752 w 7596415"/>
              <a:gd name="connsiteY10" fmla="*/ 0 h 6868127"/>
              <a:gd name="connsiteX11" fmla="*/ 6334637 w 7596415"/>
              <a:gd name="connsiteY11" fmla="*/ 0 h 6868127"/>
              <a:gd name="connsiteX12" fmla="*/ 7175457 w 7596415"/>
              <a:gd name="connsiteY12" fmla="*/ 0 h 6868127"/>
              <a:gd name="connsiteX13" fmla="*/ 7310849 w 7596415"/>
              <a:gd name="connsiteY13" fmla="*/ 0 h 6868127"/>
              <a:gd name="connsiteX14" fmla="*/ 7364139 w 7596415"/>
              <a:gd name="connsiteY14" fmla="*/ 0 h 6868127"/>
              <a:gd name="connsiteX15" fmla="*/ 7596415 w 7596415"/>
              <a:gd name="connsiteY15" fmla="*/ 0 h 6868127"/>
              <a:gd name="connsiteX16" fmla="*/ 7596415 w 7596415"/>
              <a:gd name="connsiteY16" fmla="*/ 1682878 h 6868127"/>
              <a:gd name="connsiteX17" fmla="*/ 5304211 w 7596415"/>
              <a:gd name="connsiteY17" fmla="*/ 6868127 h 6868127"/>
              <a:gd name="connsiteX18" fmla="*/ 4327998 w 7596415"/>
              <a:gd name="connsiteY18" fmla="*/ 6868127 h 6868127"/>
              <a:gd name="connsiteX19" fmla="*/ 4274708 w 7596415"/>
              <a:gd name="connsiteY19" fmla="*/ 6868127 h 6868127"/>
              <a:gd name="connsiteX20" fmla="*/ 4139315 w 7596415"/>
              <a:gd name="connsiteY20" fmla="*/ 6868127 h 6868127"/>
              <a:gd name="connsiteX21" fmla="*/ 3298497 w 7596415"/>
              <a:gd name="connsiteY21" fmla="*/ 6868127 h 6868127"/>
              <a:gd name="connsiteX22" fmla="*/ 3170611 w 7596415"/>
              <a:gd name="connsiteY22" fmla="*/ 6868127 h 6868127"/>
              <a:gd name="connsiteX23" fmla="*/ 3163104 w 7596415"/>
              <a:gd name="connsiteY23" fmla="*/ 6868127 h 6868127"/>
              <a:gd name="connsiteX24" fmla="*/ 3109813 w 7596415"/>
              <a:gd name="connsiteY24" fmla="*/ 6868127 h 6868127"/>
              <a:gd name="connsiteX25" fmla="*/ 2194398 w 7596415"/>
              <a:gd name="connsiteY25" fmla="*/ 6868127 h 6868127"/>
              <a:gd name="connsiteX26" fmla="*/ 2141108 w 7596415"/>
              <a:gd name="connsiteY26" fmla="*/ 6868127 h 6868127"/>
              <a:gd name="connsiteX27" fmla="*/ 2133600 w 7596415"/>
              <a:gd name="connsiteY27" fmla="*/ 6868127 h 6868127"/>
              <a:gd name="connsiteX28" fmla="*/ 2005716 w 7596415"/>
              <a:gd name="connsiteY28" fmla="*/ 6868127 h 6868127"/>
              <a:gd name="connsiteX29" fmla="*/ 1164895 w 7596415"/>
              <a:gd name="connsiteY29" fmla="*/ 6868127 h 6868127"/>
              <a:gd name="connsiteX30" fmla="*/ 1029503 w 7596415"/>
              <a:gd name="connsiteY30" fmla="*/ 6868127 h 6868127"/>
              <a:gd name="connsiteX31" fmla="*/ 976213 w 7596415"/>
              <a:gd name="connsiteY31" fmla="*/ 6868127 h 6868127"/>
              <a:gd name="connsiteX32" fmla="*/ 0 w 7596415"/>
              <a:gd name="connsiteY32" fmla="*/ 6868127 h 68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6415" h="6868127">
                <a:moveTo>
                  <a:pt x="3036142" y="0"/>
                </a:moveTo>
                <a:lnTo>
                  <a:pt x="4012354" y="0"/>
                </a:lnTo>
                <a:lnTo>
                  <a:pt x="4065644" y="0"/>
                </a:lnTo>
                <a:lnTo>
                  <a:pt x="4201037" y="0"/>
                </a:lnTo>
                <a:lnTo>
                  <a:pt x="5041857" y="0"/>
                </a:lnTo>
                <a:lnTo>
                  <a:pt x="5169741" y="0"/>
                </a:lnTo>
                <a:lnTo>
                  <a:pt x="5177249" y="0"/>
                </a:lnTo>
                <a:lnTo>
                  <a:pt x="5230539" y="0"/>
                </a:lnTo>
                <a:lnTo>
                  <a:pt x="6145954" y="0"/>
                </a:lnTo>
                <a:lnTo>
                  <a:pt x="6199244" y="0"/>
                </a:lnTo>
                <a:lnTo>
                  <a:pt x="6206752" y="0"/>
                </a:lnTo>
                <a:lnTo>
                  <a:pt x="6334637" y="0"/>
                </a:lnTo>
                <a:lnTo>
                  <a:pt x="7175457" y="0"/>
                </a:lnTo>
                <a:lnTo>
                  <a:pt x="7310849" y="0"/>
                </a:lnTo>
                <a:lnTo>
                  <a:pt x="7364139" y="0"/>
                </a:lnTo>
                <a:lnTo>
                  <a:pt x="7596415" y="0"/>
                </a:lnTo>
                <a:lnTo>
                  <a:pt x="7596415" y="1682878"/>
                </a:lnTo>
                <a:lnTo>
                  <a:pt x="5304211" y="6868127"/>
                </a:lnTo>
                <a:lnTo>
                  <a:pt x="4327998" y="6868127"/>
                </a:lnTo>
                <a:lnTo>
                  <a:pt x="4274708" y="6868127"/>
                </a:lnTo>
                <a:lnTo>
                  <a:pt x="4139315" y="6868127"/>
                </a:lnTo>
                <a:lnTo>
                  <a:pt x="3298497" y="6868127"/>
                </a:lnTo>
                <a:lnTo>
                  <a:pt x="3170611" y="6868127"/>
                </a:lnTo>
                <a:lnTo>
                  <a:pt x="3163104" y="6868127"/>
                </a:lnTo>
                <a:lnTo>
                  <a:pt x="3109813" y="6868127"/>
                </a:lnTo>
                <a:lnTo>
                  <a:pt x="2194398" y="6868127"/>
                </a:lnTo>
                <a:lnTo>
                  <a:pt x="2141108" y="6868127"/>
                </a:lnTo>
                <a:lnTo>
                  <a:pt x="2133600" y="6868127"/>
                </a:lnTo>
                <a:lnTo>
                  <a:pt x="2005716" y="6868127"/>
                </a:lnTo>
                <a:lnTo>
                  <a:pt x="1164895" y="6868127"/>
                </a:lnTo>
                <a:lnTo>
                  <a:pt x="1029503" y="6868127"/>
                </a:lnTo>
                <a:lnTo>
                  <a:pt x="976213" y="6868127"/>
                </a:lnTo>
                <a:lnTo>
                  <a:pt x="0" y="6868127"/>
                </a:lnTo>
                <a:close/>
              </a:path>
            </a:pathLst>
          </a:custGeom>
          <a:solidFill>
            <a:schemeClr val="tx1">
              <a:alpha val="38000"/>
            </a:schemeClr>
          </a:solidFill>
        </p:spPr>
        <p:txBody>
          <a:bodyPr vert="horz" wrap="square" lIns="91440" tIns="45720" rIns="91440" bIns="45720" rtlCol="0" anchor="ctr">
            <a:noAutofit/>
          </a:bodyPr>
          <a:lstStyle>
            <a:lvl1pPr marL="0" indent="0" algn="ctr" defTabSz="914318" rtl="0" eaLnBrk="1" latinLnBrk="0" hangingPunct="1">
              <a:lnSpc>
                <a:spcPct val="120000"/>
              </a:lnSpc>
              <a:spcBef>
                <a:spcPts val="1000"/>
              </a:spcBef>
              <a:buFont typeface="Arial" panose="020B0604020202020204" pitchFamily="34" charset="0"/>
              <a:buNone/>
              <a:defRPr sz="1000" b="1" kern="120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12" name="Group 11">
            <a:extLst>
              <a:ext uri="{FF2B5EF4-FFF2-40B4-BE49-F238E27FC236}">
                <a16:creationId xmlns:a16="http://schemas.microsoft.com/office/drawing/2014/main" id="{7B95CB81-CCEF-467B-B08D-CB00490762BA}"/>
              </a:ext>
            </a:extLst>
          </p:cNvPr>
          <p:cNvGrpSpPr/>
          <p:nvPr/>
        </p:nvGrpSpPr>
        <p:grpSpPr>
          <a:xfrm>
            <a:off x="9883914" y="5700100"/>
            <a:ext cx="1927086" cy="933249"/>
            <a:chOff x="9883914" y="5700100"/>
            <a:chExt cx="1927086" cy="933249"/>
          </a:xfrm>
        </p:grpSpPr>
        <p:pic>
          <p:nvPicPr>
            <p:cNvPr id="14" name="Picture 13" descr="A picture containing text, clipart&#10;&#10;Description automatically generated">
              <a:extLst>
                <a:ext uri="{FF2B5EF4-FFF2-40B4-BE49-F238E27FC236}">
                  <a16:creationId xmlns:a16="http://schemas.microsoft.com/office/drawing/2014/main" id="{4011780B-23D4-48F2-A258-29B96D042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3914" y="5700100"/>
              <a:ext cx="1927086" cy="640080"/>
            </a:xfrm>
            <a:prstGeom prst="rect">
              <a:avLst/>
            </a:prstGeom>
          </p:spPr>
        </p:pic>
        <p:sp>
          <p:nvSpPr>
            <p:cNvPr id="15" name="TextBox 14">
              <a:extLst>
                <a:ext uri="{FF2B5EF4-FFF2-40B4-BE49-F238E27FC236}">
                  <a16:creationId xmlns:a16="http://schemas.microsoft.com/office/drawing/2014/main" id="{A501113E-A5F7-40B5-BB1C-815B4BC7A683}"/>
                </a:ext>
              </a:extLst>
            </p:cNvPr>
            <p:cNvSpPr txBox="1"/>
            <p:nvPr/>
          </p:nvSpPr>
          <p:spPr>
            <a:xfrm>
              <a:off x="10633435" y="6356350"/>
              <a:ext cx="1177565" cy="276999"/>
            </a:xfrm>
            <a:prstGeom prst="rect">
              <a:avLst/>
            </a:prstGeom>
            <a:solidFill>
              <a:schemeClr val="accent1"/>
            </a:solidFill>
          </p:spPr>
          <p:txBody>
            <a:bodyPr wrap="square" lIns="45720" tIns="0" rIns="0" bIns="0" rtlCol="0">
              <a:spAutoFit/>
            </a:bodyPr>
            <a:lstStyle/>
            <a:p>
              <a:pPr algn="ctr"/>
              <a:r>
                <a:rPr lang="en-US" b="1" spc="300" baseline="0" dirty="0">
                  <a:solidFill>
                    <a:schemeClr val="bg1"/>
                  </a:solidFill>
                </a:rPr>
                <a:t>USTIRG</a:t>
              </a:r>
            </a:p>
          </p:txBody>
        </p:sp>
      </p:grpSp>
    </p:spTree>
    <p:extLst>
      <p:ext uri="{BB962C8B-B14F-4D97-AF65-F5344CB8AC3E}">
        <p14:creationId xmlns:p14="http://schemas.microsoft.com/office/powerpoint/2010/main" val="945267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Avocado Title Slide">
    <p:spTree>
      <p:nvGrpSpPr>
        <p:cNvPr id="1" name=""/>
        <p:cNvGrpSpPr/>
        <p:nvPr/>
      </p:nvGrpSpPr>
      <p:grpSpPr>
        <a:xfrm>
          <a:off x="0" y="0"/>
          <a:ext cx="0" cy="0"/>
          <a:chOff x="0" y="0"/>
          <a:chExt cx="0" cy="0"/>
        </a:xfrm>
      </p:grpSpPr>
      <p:sp>
        <p:nvSpPr>
          <p:cNvPr id="11" name="Parallelogram 10">
            <a:extLst>
              <a:ext uri="{FF2B5EF4-FFF2-40B4-BE49-F238E27FC236}">
                <a16:creationId xmlns:a16="http://schemas.microsoft.com/office/drawing/2014/main" id="{882E52D9-8E10-446F-BBB5-FD18E44E08DF}"/>
              </a:ext>
            </a:extLst>
          </p:cNvPr>
          <p:cNvSpPr/>
          <p:nvPr/>
        </p:nvSpPr>
        <p:spPr>
          <a:xfrm>
            <a:off x="4325189" y="0"/>
            <a:ext cx="3763169" cy="6868127"/>
          </a:xfrm>
          <a:prstGeom prst="parallelogram">
            <a:avLst>
              <a:gd name="adj" fmla="val 809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026D0-1E31-4CBE-AB4C-64BCCA7A44DC}"/>
              </a:ext>
            </a:extLst>
          </p:cNvPr>
          <p:cNvSpPr>
            <a:spLocks noGrp="1"/>
          </p:cNvSpPr>
          <p:nvPr>
            <p:ph type="ctrTitle"/>
          </p:nvPr>
        </p:nvSpPr>
        <p:spPr>
          <a:xfrm>
            <a:off x="191311" y="1041400"/>
            <a:ext cx="6131668" cy="2387600"/>
          </a:xfrm>
        </p:spPr>
        <p:txBody>
          <a:bodyPr anchor="t">
            <a:normAutofit/>
          </a:bodyPr>
          <a:lstStyle>
            <a:lvl1pPr algn="ctr">
              <a:defRPr sz="40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1F8397C-B0A1-4916-960A-E1AFBD6D9170}"/>
              </a:ext>
            </a:extLst>
          </p:cNvPr>
          <p:cNvSpPr>
            <a:spLocks noGrp="1"/>
          </p:cNvSpPr>
          <p:nvPr>
            <p:ph type="subTitle" idx="1"/>
          </p:nvPr>
        </p:nvSpPr>
        <p:spPr>
          <a:xfrm>
            <a:off x="191311" y="3429000"/>
            <a:ext cx="61316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2E9712-F2C5-4374-96FF-A0D04FC9AEDD}"/>
              </a:ext>
            </a:extLst>
          </p:cNvPr>
          <p:cNvSpPr>
            <a:spLocks noGrp="1"/>
          </p:cNvSpPr>
          <p:nvPr>
            <p:ph type="dt" sz="half" idx="10"/>
          </p:nvPr>
        </p:nvSpPr>
        <p:spPr/>
        <p:txBody>
          <a:bodyPr/>
          <a:lstStyle/>
          <a:p>
            <a:fld id="{7C4D0C52-58EB-453B-B581-09335BD2A9AB}" type="datetime1">
              <a:rPr lang="en-US" smtClean="0"/>
              <a:t>6/16/2021</a:t>
            </a:fld>
            <a:endParaRPr lang="en-US"/>
          </a:p>
        </p:txBody>
      </p:sp>
      <p:sp>
        <p:nvSpPr>
          <p:cNvPr id="5" name="Footer Placeholder 4">
            <a:extLst>
              <a:ext uri="{FF2B5EF4-FFF2-40B4-BE49-F238E27FC236}">
                <a16:creationId xmlns:a16="http://schemas.microsoft.com/office/drawing/2014/main" id="{846E277D-0274-4D9B-B028-B5EBA1355740}"/>
              </a:ext>
            </a:extLst>
          </p:cNvPr>
          <p:cNvSpPr>
            <a:spLocks noGrp="1"/>
          </p:cNvSpPr>
          <p:nvPr>
            <p:ph type="ftr" sz="quarter" idx="11"/>
          </p:nvPr>
        </p:nvSpPr>
        <p:spPr/>
        <p:txBody>
          <a:bodyPr/>
          <a:lstStyle/>
          <a:p>
            <a:r>
              <a:rPr lang="en-US"/>
              <a:t>© 2021 used with permission from IDDSI</a:t>
            </a:r>
          </a:p>
        </p:txBody>
      </p:sp>
      <p:sp>
        <p:nvSpPr>
          <p:cNvPr id="6" name="Slide Number Placeholder 5">
            <a:extLst>
              <a:ext uri="{FF2B5EF4-FFF2-40B4-BE49-F238E27FC236}">
                <a16:creationId xmlns:a16="http://schemas.microsoft.com/office/drawing/2014/main" id="{616B0734-47EA-40AE-80C2-FA59164E9915}"/>
              </a:ext>
            </a:extLst>
          </p:cNvPr>
          <p:cNvSpPr>
            <a:spLocks noGrp="1"/>
          </p:cNvSpPr>
          <p:nvPr>
            <p:ph type="sldNum" sz="quarter" idx="12"/>
          </p:nvPr>
        </p:nvSpPr>
        <p:spPr/>
        <p:txBody>
          <a:bodyPr/>
          <a:lstStyle/>
          <a:p>
            <a:fld id="{8BC38E39-9020-45A9-B159-9441A081B569}" type="slidenum">
              <a:rPr lang="en-US" smtClean="0"/>
              <a:t>‹#›</a:t>
            </a:fld>
            <a:endParaRPr lang="en-US"/>
          </a:p>
        </p:txBody>
      </p:sp>
      <p:sp>
        <p:nvSpPr>
          <p:cNvPr id="7" name="Freeform 8">
            <a:extLst>
              <a:ext uri="{FF2B5EF4-FFF2-40B4-BE49-F238E27FC236}">
                <a16:creationId xmlns:a16="http://schemas.microsoft.com/office/drawing/2014/main" id="{25AD5E1C-2454-4F86-88D0-682ADBA18BFC}"/>
              </a:ext>
            </a:extLst>
          </p:cNvPr>
          <p:cNvSpPr txBox="1">
            <a:spLocks/>
          </p:cNvSpPr>
          <p:nvPr/>
        </p:nvSpPr>
        <p:spPr>
          <a:xfrm>
            <a:off x="4595585" y="0"/>
            <a:ext cx="7596415" cy="6868127"/>
          </a:xfrm>
          <a:custGeom>
            <a:avLst/>
            <a:gdLst>
              <a:gd name="connsiteX0" fmla="*/ 3036142 w 7596415"/>
              <a:gd name="connsiteY0" fmla="*/ 0 h 6868127"/>
              <a:gd name="connsiteX1" fmla="*/ 4012354 w 7596415"/>
              <a:gd name="connsiteY1" fmla="*/ 0 h 6868127"/>
              <a:gd name="connsiteX2" fmla="*/ 4065644 w 7596415"/>
              <a:gd name="connsiteY2" fmla="*/ 0 h 6868127"/>
              <a:gd name="connsiteX3" fmla="*/ 4201037 w 7596415"/>
              <a:gd name="connsiteY3" fmla="*/ 0 h 6868127"/>
              <a:gd name="connsiteX4" fmla="*/ 5041857 w 7596415"/>
              <a:gd name="connsiteY4" fmla="*/ 0 h 6868127"/>
              <a:gd name="connsiteX5" fmla="*/ 5169741 w 7596415"/>
              <a:gd name="connsiteY5" fmla="*/ 0 h 6868127"/>
              <a:gd name="connsiteX6" fmla="*/ 5177249 w 7596415"/>
              <a:gd name="connsiteY6" fmla="*/ 0 h 6868127"/>
              <a:gd name="connsiteX7" fmla="*/ 5230539 w 7596415"/>
              <a:gd name="connsiteY7" fmla="*/ 0 h 6868127"/>
              <a:gd name="connsiteX8" fmla="*/ 6145954 w 7596415"/>
              <a:gd name="connsiteY8" fmla="*/ 0 h 6868127"/>
              <a:gd name="connsiteX9" fmla="*/ 6199244 w 7596415"/>
              <a:gd name="connsiteY9" fmla="*/ 0 h 6868127"/>
              <a:gd name="connsiteX10" fmla="*/ 6206752 w 7596415"/>
              <a:gd name="connsiteY10" fmla="*/ 0 h 6868127"/>
              <a:gd name="connsiteX11" fmla="*/ 6334637 w 7596415"/>
              <a:gd name="connsiteY11" fmla="*/ 0 h 6868127"/>
              <a:gd name="connsiteX12" fmla="*/ 7175457 w 7596415"/>
              <a:gd name="connsiteY12" fmla="*/ 0 h 6868127"/>
              <a:gd name="connsiteX13" fmla="*/ 7310849 w 7596415"/>
              <a:gd name="connsiteY13" fmla="*/ 0 h 6868127"/>
              <a:gd name="connsiteX14" fmla="*/ 7364139 w 7596415"/>
              <a:gd name="connsiteY14" fmla="*/ 0 h 6868127"/>
              <a:gd name="connsiteX15" fmla="*/ 7596415 w 7596415"/>
              <a:gd name="connsiteY15" fmla="*/ 0 h 6868127"/>
              <a:gd name="connsiteX16" fmla="*/ 7596415 w 7596415"/>
              <a:gd name="connsiteY16" fmla="*/ 1682878 h 6868127"/>
              <a:gd name="connsiteX17" fmla="*/ 5304211 w 7596415"/>
              <a:gd name="connsiteY17" fmla="*/ 6868127 h 6868127"/>
              <a:gd name="connsiteX18" fmla="*/ 4327998 w 7596415"/>
              <a:gd name="connsiteY18" fmla="*/ 6868127 h 6868127"/>
              <a:gd name="connsiteX19" fmla="*/ 4274708 w 7596415"/>
              <a:gd name="connsiteY19" fmla="*/ 6868127 h 6868127"/>
              <a:gd name="connsiteX20" fmla="*/ 4139315 w 7596415"/>
              <a:gd name="connsiteY20" fmla="*/ 6868127 h 6868127"/>
              <a:gd name="connsiteX21" fmla="*/ 3298497 w 7596415"/>
              <a:gd name="connsiteY21" fmla="*/ 6868127 h 6868127"/>
              <a:gd name="connsiteX22" fmla="*/ 3170611 w 7596415"/>
              <a:gd name="connsiteY22" fmla="*/ 6868127 h 6868127"/>
              <a:gd name="connsiteX23" fmla="*/ 3163104 w 7596415"/>
              <a:gd name="connsiteY23" fmla="*/ 6868127 h 6868127"/>
              <a:gd name="connsiteX24" fmla="*/ 3109813 w 7596415"/>
              <a:gd name="connsiteY24" fmla="*/ 6868127 h 6868127"/>
              <a:gd name="connsiteX25" fmla="*/ 2194398 w 7596415"/>
              <a:gd name="connsiteY25" fmla="*/ 6868127 h 6868127"/>
              <a:gd name="connsiteX26" fmla="*/ 2141108 w 7596415"/>
              <a:gd name="connsiteY26" fmla="*/ 6868127 h 6868127"/>
              <a:gd name="connsiteX27" fmla="*/ 2133600 w 7596415"/>
              <a:gd name="connsiteY27" fmla="*/ 6868127 h 6868127"/>
              <a:gd name="connsiteX28" fmla="*/ 2005716 w 7596415"/>
              <a:gd name="connsiteY28" fmla="*/ 6868127 h 6868127"/>
              <a:gd name="connsiteX29" fmla="*/ 1164895 w 7596415"/>
              <a:gd name="connsiteY29" fmla="*/ 6868127 h 6868127"/>
              <a:gd name="connsiteX30" fmla="*/ 1029503 w 7596415"/>
              <a:gd name="connsiteY30" fmla="*/ 6868127 h 6868127"/>
              <a:gd name="connsiteX31" fmla="*/ 976213 w 7596415"/>
              <a:gd name="connsiteY31" fmla="*/ 6868127 h 6868127"/>
              <a:gd name="connsiteX32" fmla="*/ 0 w 7596415"/>
              <a:gd name="connsiteY32" fmla="*/ 6868127 h 68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6415" h="6868127">
                <a:moveTo>
                  <a:pt x="3036142" y="0"/>
                </a:moveTo>
                <a:lnTo>
                  <a:pt x="4012354" y="0"/>
                </a:lnTo>
                <a:lnTo>
                  <a:pt x="4065644" y="0"/>
                </a:lnTo>
                <a:lnTo>
                  <a:pt x="4201037" y="0"/>
                </a:lnTo>
                <a:lnTo>
                  <a:pt x="5041857" y="0"/>
                </a:lnTo>
                <a:lnTo>
                  <a:pt x="5169741" y="0"/>
                </a:lnTo>
                <a:lnTo>
                  <a:pt x="5177249" y="0"/>
                </a:lnTo>
                <a:lnTo>
                  <a:pt x="5230539" y="0"/>
                </a:lnTo>
                <a:lnTo>
                  <a:pt x="6145954" y="0"/>
                </a:lnTo>
                <a:lnTo>
                  <a:pt x="6199244" y="0"/>
                </a:lnTo>
                <a:lnTo>
                  <a:pt x="6206752" y="0"/>
                </a:lnTo>
                <a:lnTo>
                  <a:pt x="6334637" y="0"/>
                </a:lnTo>
                <a:lnTo>
                  <a:pt x="7175457" y="0"/>
                </a:lnTo>
                <a:lnTo>
                  <a:pt x="7310849" y="0"/>
                </a:lnTo>
                <a:lnTo>
                  <a:pt x="7364139" y="0"/>
                </a:lnTo>
                <a:lnTo>
                  <a:pt x="7596415" y="0"/>
                </a:lnTo>
                <a:lnTo>
                  <a:pt x="7596415" y="1682878"/>
                </a:lnTo>
                <a:lnTo>
                  <a:pt x="5304211" y="6868127"/>
                </a:lnTo>
                <a:lnTo>
                  <a:pt x="4327998" y="6868127"/>
                </a:lnTo>
                <a:lnTo>
                  <a:pt x="4274708" y="6868127"/>
                </a:lnTo>
                <a:lnTo>
                  <a:pt x="4139315" y="6868127"/>
                </a:lnTo>
                <a:lnTo>
                  <a:pt x="3298497" y="6868127"/>
                </a:lnTo>
                <a:lnTo>
                  <a:pt x="3170611" y="6868127"/>
                </a:lnTo>
                <a:lnTo>
                  <a:pt x="3163104" y="6868127"/>
                </a:lnTo>
                <a:lnTo>
                  <a:pt x="3109813" y="6868127"/>
                </a:lnTo>
                <a:lnTo>
                  <a:pt x="2194398" y="6868127"/>
                </a:lnTo>
                <a:lnTo>
                  <a:pt x="2141108" y="6868127"/>
                </a:lnTo>
                <a:lnTo>
                  <a:pt x="2133600" y="6868127"/>
                </a:lnTo>
                <a:lnTo>
                  <a:pt x="2005716" y="6868127"/>
                </a:lnTo>
                <a:lnTo>
                  <a:pt x="1164895" y="6868127"/>
                </a:lnTo>
                <a:lnTo>
                  <a:pt x="1029503" y="6868127"/>
                </a:lnTo>
                <a:lnTo>
                  <a:pt x="976213" y="6868127"/>
                </a:lnTo>
                <a:lnTo>
                  <a:pt x="0" y="6868127"/>
                </a:lnTo>
                <a:close/>
              </a:path>
            </a:pathLst>
          </a:custGeom>
          <a:blipFill dpi="0" rotWithShape="1">
            <a:blip r:embed="rId2">
              <a:extLst>
                <a:ext uri="{28A0092B-C50C-407E-A947-70E740481C1C}">
                  <a14:useLocalDpi xmlns:a14="http://schemas.microsoft.com/office/drawing/2010/main" val="0"/>
                </a:ext>
              </a:extLst>
            </a:blip>
            <a:srcRect/>
            <a:tile tx="-5384800" ty="-1244600" sx="100000" sy="100000" flip="none" algn="tl"/>
          </a:blipFill>
        </p:spPr>
        <p:txBody>
          <a:bodyPr vert="horz" wrap="square" lIns="91440" tIns="45720" rIns="91440" bIns="45720" rtlCol="0" anchor="ctr">
            <a:noAutofit/>
          </a:bodyPr>
          <a:lstStyle>
            <a:lvl1pPr marL="0" indent="0" algn="ctr" defTabSz="914318" rtl="0" eaLnBrk="1" latinLnBrk="0" hangingPunct="1">
              <a:lnSpc>
                <a:spcPct val="120000"/>
              </a:lnSpc>
              <a:spcBef>
                <a:spcPts val="1000"/>
              </a:spcBef>
              <a:buFont typeface="Arial" panose="020B0604020202020204" pitchFamily="34" charset="0"/>
              <a:buNone/>
              <a:defRPr sz="1000" b="1" kern="120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Freeform 8">
            <a:extLst>
              <a:ext uri="{FF2B5EF4-FFF2-40B4-BE49-F238E27FC236}">
                <a16:creationId xmlns:a16="http://schemas.microsoft.com/office/drawing/2014/main" id="{82F37E89-DD78-4753-B4A9-AA52F0C923F3}"/>
              </a:ext>
            </a:extLst>
          </p:cNvPr>
          <p:cNvSpPr txBox="1">
            <a:spLocks/>
          </p:cNvSpPr>
          <p:nvPr/>
        </p:nvSpPr>
        <p:spPr>
          <a:xfrm>
            <a:off x="4583793" y="0"/>
            <a:ext cx="7596415" cy="6868127"/>
          </a:xfrm>
          <a:custGeom>
            <a:avLst/>
            <a:gdLst>
              <a:gd name="connsiteX0" fmla="*/ 3036142 w 7596415"/>
              <a:gd name="connsiteY0" fmla="*/ 0 h 6868127"/>
              <a:gd name="connsiteX1" fmla="*/ 4012354 w 7596415"/>
              <a:gd name="connsiteY1" fmla="*/ 0 h 6868127"/>
              <a:gd name="connsiteX2" fmla="*/ 4065644 w 7596415"/>
              <a:gd name="connsiteY2" fmla="*/ 0 h 6868127"/>
              <a:gd name="connsiteX3" fmla="*/ 4201037 w 7596415"/>
              <a:gd name="connsiteY3" fmla="*/ 0 h 6868127"/>
              <a:gd name="connsiteX4" fmla="*/ 5041857 w 7596415"/>
              <a:gd name="connsiteY4" fmla="*/ 0 h 6868127"/>
              <a:gd name="connsiteX5" fmla="*/ 5169741 w 7596415"/>
              <a:gd name="connsiteY5" fmla="*/ 0 h 6868127"/>
              <a:gd name="connsiteX6" fmla="*/ 5177249 w 7596415"/>
              <a:gd name="connsiteY6" fmla="*/ 0 h 6868127"/>
              <a:gd name="connsiteX7" fmla="*/ 5230539 w 7596415"/>
              <a:gd name="connsiteY7" fmla="*/ 0 h 6868127"/>
              <a:gd name="connsiteX8" fmla="*/ 6145954 w 7596415"/>
              <a:gd name="connsiteY8" fmla="*/ 0 h 6868127"/>
              <a:gd name="connsiteX9" fmla="*/ 6199244 w 7596415"/>
              <a:gd name="connsiteY9" fmla="*/ 0 h 6868127"/>
              <a:gd name="connsiteX10" fmla="*/ 6206752 w 7596415"/>
              <a:gd name="connsiteY10" fmla="*/ 0 h 6868127"/>
              <a:gd name="connsiteX11" fmla="*/ 6334637 w 7596415"/>
              <a:gd name="connsiteY11" fmla="*/ 0 h 6868127"/>
              <a:gd name="connsiteX12" fmla="*/ 7175457 w 7596415"/>
              <a:gd name="connsiteY12" fmla="*/ 0 h 6868127"/>
              <a:gd name="connsiteX13" fmla="*/ 7310849 w 7596415"/>
              <a:gd name="connsiteY13" fmla="*/ 0 h 6868127"/>
              <a:gd name="connsiteX14" fmla="*/ 7364139 w 7596415"/>
              <a:gd name="connsiteY14" fmla="*/ 0 h 6868127"/>
              <a:gd name="connsiteX15" fmla="*/ 7596415 w 7596415"/>
              <a:gd name="connsiteY15" fmla="*/ 0 h 6868127"/>
              <a:gd name="connsiteX16" fmla="*/ 7596415 w 7596415"/>
              <a:gd name="connsiteY16" fmla="*/ 1682878 h 6868127"/>
              <a:gd name="connsiteX17" fmla="*/ 5304211 w 7596415"/>
              <a:gd name="connsiteY17" fmla="*/ 6868127 h 6868127"/>
              <a:gd name="connsiteX18" fmla="*/ 4327998 w 7596415"/>
              <a:gd name="connsiteY18" fmla="*/ 6868127 h 6868127"/>
              <a:gd name="connsiteX19" fmla="*/ 4274708 w 7596415"/>
              <a:gd name="connsiteY19" fmla="*/ 6868127 h 6868127"/>
              <a:gd name="connsiteX20" fmla="*/ 4139315 w 7596415"/>
              <a:gd name="connsiteY20" fmla="*/ 6868127 h 6868127"/>
              <a:gd name="connsiteX21" fmla="*/ 3298497 w 7596415"/>
              <a:gd name="connsiteY21" fmla="*/ 6868127 h 6868127"/>
              <a:gd name="connsiteX22" fmla="*/ 3170611 w 7596415"/>
              <a:gd name="connsiteY22" fmla="*/ 6868127 h 6868127"/>
              <a:gd name="connsiteX23" fmla="*/ 3163104 w 7596415"/>
              <a:gd name="connsiteY23" fmla="*/ 6868127 h 6868127"/>
              <a:gd name="connsiteX24" fmla="*/ 3109813 w 7596415"/>
              <a:gd name="connsiteY24" fmla="*/ 6868127 h 6868127"/>
              <a:gd name="connsiteX25" fmla="*/ 2194398 w 7596415"/>
              <a:gd name="connsiteY25" fmla="*/ 6868127 h 6868127"/>
              <a:gd name="connsiteX26" fmla="*/ 2141108 w 7596415"/>
              <a:gd name="connsiteY26" fmla="*/ 6868127 h 6868127"/>
              <a:gd name="connsiteX27" fmla="*/ 2133600 w 7596415"/>
              <a:gd name="connsiteY27" fmla="*/ 6868127 h 6868127"/>
              <a:gd name="connsiteX28" fmla="*/ 2005716 w 7596415"/>
              <a:gd name="connsiteY28" fmla="*/ 6868127 h 6868127"/>
              <a:gd name="connsiteX29" fmla="*/ 1164895 w 7596415"/>
              <a:gd name="connsiteY29" fmla="*/ 6868127 h 6868127"/>
              <a:gd name="connsiteX30" fmla="*/ 1029503 w 7596415"/>
              <a:gd name="connsiteY30" fmla="*/ 6868127 h 6868127"/>
              <a:gd name="connsiteX31" fmla="*/ 976213 w 7596415"/>
              <a:gd name="connsiteY31" fmla="*/ 6868127 h 6868127"/>
              <a:gd name="connsiteX32" fmla="*/ 0 w 7596415"/>
              <a:gd name="connsiteY32" fmla="*/ 6868127 h 68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6415" h="6868127">
                <a:moveTo>
                  <a:pt x="3036142" y="0"/>
                </a:moveTo>
                <a:lnTo>
                  <a:pt x="4012354" y="0"/>
                </a:lnTo>
                <a:lnTo>
                  <a:pt x="4065644" y="0"/>
                </a:lnTo>
                <a:lnTo>
                  <a:pt x="4201037" y="0"/>
                </a:lnTo>
                <a:lnTo>
                  <a:pt x="5041857" y="0"/>
                </a:lnTo>
                <a:lnTo>
                  <a:pt x="5169741" y="0"/>
                </a:lnTo>
                <a:lnTo>
                  <a:pt x="5177249" y="0"/>
                </a:lnTo>
                <a:lnTo>
                  <a:pt x="5230539" y="0"/>
                </a:lnTo>
                <a:lnTo>
                  <a:pt x="6145954" y="0"/>
                </a:lnTo>
                <a:lnTo>
                  <a:pt x="6199244" y="0"/>
                </a:lnTo>
                <a:lnTo>
                  <a:pt x="6206752" y="0"/>
                </a:lnTo>
                <a:lnTo>
                  <a:pt x="6334637" y="0"/>
                </a:lnTo>
                <a:lnTo>
                  <a:pt x="7175457" y="0"/>
                </a:lnTo>
                <a:lnTo>
                  <a:pt x="7310849" y="0"/>
                </a:lnTo>
                <a:lnTo>
                  <a:pt x="7364139" y="0"/>
                </a:lnTo>
                <a:lnTo>
                  <a:pt x="7596415" y="0"/>
                </a:lnTo>
                <a:lnTo>
                  <a:pt x="7596415" y="1682878"/>
                </a:lnTo>
                <a:lnTo>
                  <a:pt x="5304211" y="6868127"/>
                </a:lnTo>
                <a:lnTo>
                  <a:pt x="4327998" y="6868127"/>
                </a:lnTo>
                <a:lnTo>
                  <a:pt x="4274708" y="6868127"/>
                </a:lnTo>
                <a:lnTo>
                  <a:pt x="4139315" y="6868127"/>
                </a:lnTo>
                <a:lnTo>
                  <a:pt x="3298497" y="6868127"/>
                </a:lnTo>
                <a:lnTo>
                  <a:pt x="3170611" y="6868127"/>
                </a:lnTo>
                <a:lnTo>
                  <a:pt x="3163104" y="6868127"/>
                </a:lnTo>
                <a:lnTo>
                  <a:pt x="3109813" y="6868127"/>
                </a:lnTo>
                <a:lnTo>
                  <a:pt x="2194398" y="6868127"/>
                </a:lnTo>
                <a:lnTo>
                  <a:pt x="2141108" y="6868127"/>
                </a:lnTo>
                <a:lnTo>
                  <a:pt x="2133600" y="6868127"/>
                </a:lnTo>
                <a:lnTo>
                  <a:pt x="2005716" y="6868127"/>
                </a:lnTo>
                <a:lnTo>
                  <a:pt x="1164895" y="6868127"/>
                </a:lnTo>
                <a:lnTo>
                  <a:pt x="1029503" y="6868127"/>
                </a:lnTo>
                <a:lnTo>
                  <a:pt x="976213" y="6868127"/>
                </a:lnTo>
                <a:lnTo>
                  <a:pt x="0" y="6868127"/>
                </a:lnTo>
                <a:close/>
              </a:path>
            </a:pathLst>
          </a:custGeom>
          <a:solidFill>
            <a:schemeClr val="tx1">
              <a:alpha val="38000"/>
            </a:schemeClr>
          </a:solidFill>
        </p:spPr>
        <p:txBody>
          <a:bodyPr vert="horz" wrap="square" lIns="91440" tIns="45720" rIns="91440" bIns="45720" rtlCol="0" anchor="ctr">
            <a:noAutofit/>
          </a:bodyPr>
          <a:lstStyle>
            <a:lvl1pPr marL="0" indent="0" algn="ctr" defTabSz="914318" rtl="0" eaLnBrk="1" latinLnBrk="0" hangingPunct="1">
              <a:lnSpc>
                <a:spcPct val="120000"/>
              </a:lnSpc>
              <a:spcBef>
                <a:spcPts val="1000"/>
              </a:spcBef>
              <a:buFont typeface="Arial" panose="020B0604020202020204" pitchFamily="34" charset="0"/>
              <a:buNone/>
              <a:defRPr sz="1000" b="1" kern="120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12" name="Group 11">
            <a:extLst>
              <a:ext uri="{FF2B5EF4-FFF2-40B4-BE49-F238E27FC236}">
                <a16:creationId xmlns:a16="http://schemas.microsoft.com/office/drawing/2014/main" id="{AC38B076-5D94-4914-B633-FDB25EBEE28A}"/>
              </a:ext>
            </a:extLst>
          </p:cNvPr>
          <p:cNvGrpSpPr/>
          <p:nvPr/>
        </p:nvGrpSpPr>
        <p:grpSpPr>
          <a:xfrm>
            <a:off x="9883914" y="5700100"/>
            <a:ext cx="1927086" cy="933249"/>
            <a:chOff x="9883914" y="5700100"/>
            <a:chExt cx="1927086" cy="933249"/>
          </a:xfrm>
        </p:grpSpPr>
        <p:pic>
          <p:nvPicPr>
            <p:cNvPr id="14" name="Picture 13" descr="A picture containing text, clipart&#10;&#10;Description automatically generated">
              <a:extLst>
                <a:ext uri="{FF2B5EF4-FFF2-40B4-BE49-F238E27FC236}">
                  <a16:creationId xmlns:a16="http://schemas.microsoft.com/office/drawing/2014/main" id="{00E4A549-44EC-4BC8-990B-9811C3D54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3914" y="5700100"/>
              <a:ext cx="1927086" cy="640080"/>
            </a:xfrm>
            <a:prstGeom prst="rect">
              <a:avLst/>
            </a:prstGeom>
          </p:spPr>
        </p:pic>
        <p:sp>
          <p:nvSpPr>
            <p:cNvPr id="15" name="TextBox 14">
              <a:extLst>
                <a:ext uri="{FF2B5EF4-FFF2-40B4-BE49-F238E27FC236}">
                  <a16:creationId xmlns:a16="http://schemas.microsoft.com/office/drawing/2014/main" id="{F3B4FEF8-D34D-4293-BD93-5A77A8B82CD1}"/>
                </a:ext>
              </a:extLst>
            </p:cNvPr>
            <p:cNvSpPr txBox="1"/>
            <p:nvPr/>
          </p:nvSpPr>
          <p:spPr>
            <a:xfrm>
              <a:off x="10633435" y="6356350"/>
              <a:ext cx="1177565" cy="276999"/>
            </a:xfrm>
            <a:prstGeom prst="rect">
              <a:avLst/>
            </a:prstGeom>
            <a:solidFill>
              <a:schemeClr val="accent1"/>
            </a:solidFill>
          </p:spPr>
          <p:txBody>
            <a:bodyPr wrap="square" lIns="45720" tIns="0" rIns="0" bIns="0" rtlCol="0">
              <a:spAutoFit/>
            </a:bodyPr>
            <a:lstStyle/>
            <a:p>
              <a:pPr algn="ctr"/>
              <a:r>
                <a:rPr lang="en-US" b="1" spc="300" baseline="0" dirty="0">
                  <a:solidFill>
                    <a:schemeClr val="bg1"/>
                  </a:solidFill>
                </a:rPr>
                <a:t>USTIRG</a:t>
              </a:r>
            </a:p>
          </p:txBody>
        </p:sp>
      </p:grpSp>
    </p:spTree>
    <p:extLst>
      <p:ext uri="{BB962C8B-B14F-4D97-AF65-F5344CB8AC3E}">
        <p14:creationId xmlns:p14="http://schemas.microsoft.com/office/powerpoint/2010/main" val="334413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Avocado Title Slide">
    <p:spTree>
      <p:nvGrpSpPr>
        <p:cNvPr id="1" name=""/>
        <p:cNvGrpSpPr/>
        <p:nvPr/>
      </p:nvGrpSpPr>
      <p:grpSpPr>
        <a:xfrm>
          <a:off x="0" y="0"/>
          <a:ext cx="0" cy="0"/>
          <a:chOff x="0" y="0"/>
          <a:chExt cx="0" cy="0"/>
        </a:xfrm>
      </p:grpSpPr>
      <p:sp>
        <p:nvSpPr>
          <p:cNvPr id="11" name="Parallelogram 10">
            <a:extLst>
              <a:ext uri="{FF2B5EF4-FFF2-40B4-BE49-F238E27FC236}">
                <a16:creationId xmlns:a16="http://schemas.microsoft.com/office/drawing/2014/main" id="{882E52D9-8E10-446F-BBB5-FD18E44E08DF}"/>
              </a:ext>
            </a:extLst>
          </p:cNvPr>
          <p:cNvSpPr/>
          <p:nvPr/>
        </p:nvSpPr>
        <p:spPr>
          <a:xfrm>
            <a:off x="4325189" y="0"/>
            <a:ext cx="3763169" cy="6868127"/>
          </a:xfrm>
          <a:prstGeom prst="parallelogram">
            <a:avLst>
              <a:gd name="adj" fmla="val 809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026D0-1E31-4CBE-AB4C-64BCCA7A44DC}"/>
              </a:ext>
            </a:extLst>
          </p:cNvPr>
          <p:cNvSpPr>
            <a:spLocks noGrp="1"/>
          </p:cNvSpPr>
          <p:nvPr>
            <p:ph type="ctrTitle"/>
          </p:nvPr>
        </p:nvSpPr>
        <p:spPr>
          <a:xfrm>
            <a:off x="191311" y="1041400"/>
            <a:ext cx="6131668" cy="2387600"/>
          </a:xfrm>
        </p:spPr>
        <p:txBody>
          <a:bodyPr anchor="t">
            <a:normAutofit/>
          </a:bodyPr>
          <a:lstStyle>
            <a:lvl1pPr algn="ctr">
              <a:defRPr sz="40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1F8397C-B0A1-4916-960A-E1AFBD6D9170}"/>
              </a:ext>
            </a:extLst>
          </p:cNvPr>
          <p:cNvSpPr>
            <a:spLocks noGrp="1"/>
          </p:cNvSpPr>
          <p:nvPr>
            <p:ph type="subTitle" idx="1"/>
          </p:nvPr>
        </p:nvSpPr>
        <p:spPr>
          <a:xfrm>
            <a:off x="191311" y="3429000"/>
            <a:ext cx="61316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2E9712-F2C5-4374-96FF-A0D04FC9AEDD}"/>
              </a:ext>
            </a:extLst>
          </p:cNvPr>
          <p:cNvSpPr>
            <a:spLocks noGrp="1"/>
          </p:cNvSpPr>
          <p:nvPr>
            <p:ph type="dt" sz="half" idx="10"/>
          </p:nvPr>
        </p:nvSpPr>
        <p:spPr/>
        <p:txBody>
          <a:bodyPr/>
          <a:lstStyle/>
          <a:p>
            <a:fld id="{A0C14A77-F1E2-40C9-844A-94641FDA0EDC}" type="datetime1">
              <a:rPr lang="en-US" smtClean="0"/>
              <a:t>6/16/2021</a:t>
            </a:fld>
            <a:endParaRPr lang="en-US"/>
          </a:p>
        </p:txBody>
      </p:sp>
      <p:sp>
        <p:nvSpPr>
          <p:cNvPr id="5" name="Footer Placeholder 4">
            <a:extLst>
              <a:ext uri="{FF2B5EF4-FFF2-40B4-BE49-F238E27FC236}">
                <a16:creationId xmlns:a16="http://schemas.microsoft.com/office/drawing/2014/main" id="{846E277D-0274-4D9B-B028-B5EBA1355740}"/>
              </a:ext>
            </a:extLst>
          </p:cNvPr>
          <p:cNvSpPr>
            <a:spLocks noGrp="1"/>
          </p:cNvSpPr>
          <p:nvPr>
            <p:ph type="ftr" sz="quarter" idx="11"/>
          </p:nvPr>
        </p:nvSpPr>
        <p:spPr/>
        <p:txBody>
          <a:bodyPr/>
          <a:lstStyle/>
          <a:p>
            <a:r>
              <a:rPr lang="en-US"/>
              <a:t>© 2021 used with permission from IDDSI</a:t>
            </a:r>
          </a:p>
        </p:txBody>
      </p:sp>
      <p:sp>
        <p:nvSpPr>
          <p:cNvPr id="6" name="Slide Number Placeholder 5">
            <a:extLst>
              <a:ext uri="{FF2B5EF4-FFF2-40B4-BE49-F238E27FC236}">
                <a16:creationId xmlns:a16="http://schemas.microsoft.com/office/drawing/2014/main" id="{616B0734-47EA-40AE-80C2-FA59164E9915}"/>
              </a:ext>
            </a:extLst>
          </p:cNvPr>
          <p:cNvSpPr>
            <a:spLocks noGrp="1"/>
          </p:cNvSpPr>
          <p:nvPr>
            <p:ph type="sldNum" sz="quarter" idx="12"/>
          </p:nvPr>
        </p:nvSpPr>
        <p:spPr/>
        <p:txBody>
          <a:bodyPr/>
          <a:lstStyle/>
          <a:p>
            <a:fld id="{8BC38E39-9020-45A9-B159-9441A081B569}" type="slidenum">
              <a:rPr lang="en-US" smtClean="0"/>
              <a:t>‹#›</a:t>
            </a:fld>
            <a:endParaRPr lang="en-US"/>
          </a:p>
        </p:txBody>
      </p:sp>
      <p:sp>
        <p:nvSpPr>
          <p:cNvPr id="7" name="Freeform 8">
            <a:extLst>
              <a:ext uri="{FF2B5EF4-FFF2-40B4-BE49-F238E27FC236}">
                <a16:creationId xmlns:a16="http://schemas.microsoft.com/office/drawing/2014/main" id="{25AD5E1C-2454-4F86-88D0-682ADBA18BFC}"/>
              </a:ext>
            </a:extLst>
          </p:cNvPr>
          <p:cNvSpPr txBox="1">
            <a:spLocks/>
          </p:cNvSpPr>
          <p:nvPr/>
        </p:nvSpPr>
        <p:spPr>
          <a:xfrm>
            <a:off x="4595585" y="0"/>
            <a:ext cx="7596415" cy="6868127"/>
          </a:xfrm>
          <a:custGeom>
            <a:avLst/>
            <a:gdLst>
              <a:gd name="connsiteX0" fmla="*/ 3036142 w 7596415"/>
              <a:gd name="connsiteY0" fmla="*/ 0 h 6868127"/>
              <a:gd name="connsiteX1" fmla="*/ 4012354 w 7596415"/>
              <a:gd name="connsiteY1" fmla="*/ 0 h 6868127"/>
              <a:gd name="connsiteX2" fmla="*/ 4065644 w 7596415"/>
              <a:gd name="connsiteY2" fmla="*/ 0 h 6868127"/>
              <a:gd name="connsiteX3" fmla="*/ 4201037 w 7596415"/>
              <a:gd name="connsiteY3" fmla="*/ 0 h 6868127"/>
              <a:gd name="connsiteX4" fmla="*/ 5041857 w 7596415"/>
              <a:gd name="connsiteY4" fmla="*/ 0 h 6868127"/>
              <a:gd name="connsiteX5" fmla="*/ 5169741 w 7596415"/>
              <a:gd name="connsiteY5" fmla="*/ 0 h 6868127"/>
              <a:gd name="connsiteX6" fmla="*/ 5177249 w 7596415"/>
              <a:gd name="connsiteY6" fmla="*/ 0 h 6868127"/>
              <a:gd name="connsiteX7" fmla="*/ 5230539 w 7596415"/>
              <a:gd name="connsiteY7" fmla="*/ 0 h 6868127"/>
              <a:gd name="connsiteX8" fmla="*/ 6145954 w 7596415"/>
              <a:gd name="connsiteY8" fmla="*/ 0 h 6868127"/>
              <a:gd name="connsiteX9" fmla="*/ 6199244 w 7596415"/>
              <a:gd name="connsiteY9" fmla="*/ 0 h 6868127"/>
              <a:gd name="connsiteX10" fmla="*/ 6206752 w 7596415"/>
              <a:gd name="connsiteY10" fmla="*/ 0 h 6868127"/>
              <a:gd name="connsiteX11" fmla="*/ 6334637 w 7596415"/>
              <a:gd name="connsiteY11" fmla="*/ 0 h 6868127"/>
              <a:gd name="connsiteX12" fmla="*/ 7175457 w 7596415"/>
              <a:gd name="connsiteY12" fmla="*/ 0 h 6868127"/>
              <a:gd name="connsiteX13" fmla="*/ 7310849 w 7596415"/>
              <a:gd name="connsiteY13" fmla="*/ 0 h 6868127"/>
              <a:gd name="connsiteX14" fmla="*/ 7364139 w 7596415"/>
              <a:gd name="connsiteY14" fmla="*/ 0 h 6868127"/>
              <a:gd name="connsiteX15" fmla="*/ 7596415 w 7596415"/>
              <a:gd name="connsiteY15" fmla="*/ 0 h 6868127"/>
              <a:gd name="connsiteX16" fmla="*/ 7596415 w 7596415"/>
              <a:gd name="connsiteY16" fmla="*/ 1682878 h 6868127"/>
              <a:gd name="connsiteX17" fmla="*/ 5304211 w 7596415"/>
              <a:gd name="connsiteY17" fmla="*/ 6868127 h 6868127"/>
              <a:gd name="connsiteX18" fmla="*/ 4327998 w 7596415"/>
              <a:gd name="connsiteY18" fmla="*/ 6868127 h 6868127"/>
              <a:gd name="connsiteX19" fmla="*/ 4274708 w 7596415"/>
              <a:gd name="connsiteY19" fmla="*/ 6868127 h 6868127"/>
              <a:gd name="connsiteX20" fmla="*/ 4139315 w 7596415"/>
              <a:gd name="connsiteY20" fmla="*/ 6868127 h 6868127"/>
              <a:gd name="connsiteX21" fmla="*/ 3298497 w 7596415"/>
              <a:gd name="connsiteY21" fmla="*/ 6868127 h 6868127"/>
              <a:gd name="connsiteX22" fmla="*/ 3170611 w 7596415"/>
              <a:gd name="connsiteY22" fmla="*/ 6868127 h 6868127"/>
              <a:gd name="connsiteX23" fmla="*/ 3163104 w 7596415"/>
              <a:gd name="connsiteY23" fmla="*/ 6868127 h 6868127"/>
              <a:gd name="connsiteX24" fmla="*/ 3109813 w 7596415"/>
              <a:gd name="connsiteY24" fmla="*/ 6868127 h 6868127"/>
              <a:gd name="connsiteX25" fmla="*/ 2194398 w 7596415"/>
              <a:gd name="connsiteY25" fmla="*/ 6868127 h 6868127"/>
              <a:gd name="connsiteX26" fmla="*/ 2141108 w 7596415"/>
              <a:gd name="connsiteY26" fmla="*/ 6868127 h 6868127"/>
              <a:gd name="connsiteX27" fmla="*/ 2133600 w 7596415"/>
              <a:gd name="connsiteY27" fmla="*/ 6868127 h 6868127"/>
              <a:gd name="connsiteX28" fmla="*/ 2005716 w 7596415"/>
              <a:gd name="connsiteY28" fmla="*/ 6868127 h 6868127"/>
              <a:gd name="connsiteX29" fmla="*/ 1164895 w 7596415"/>
              <a:gd name="connsiteY29" fmla="*/ 6868127 h 6868127"/>
              <a:gd name="connsiteX30" fmla="*/ 1029503 w 7596415"/>
              <a:gd name="connsiteY30" fmla="*/ 6868127 h 6868127"/>
              <a:gd name="connsiteX31" fmla="*/ 976213 w 7596415"/>
              <a:gd name="connsiteY31" fmla="*/ 6868127 h 6868127"/>
              <a:gd name="connsiteX32" fmla="*/ 0 w 7596415"/>
              <a:gd name="connsiteY32" fmla="*/ 6868127 h 68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6415" h="6868127">
                <a:moveTo>
                  <a:pt x="3036142" y="0"/>
                </a:moveTo>
                <a:lnTo>
                  <a:pt x="4012354" y="0"/>
                </a:lnTo>
                <a:lnTo>
                  <a:pt x="4065644" y="0"/>
                </a:lnTo>
                <a:lnTo>
                  <a:pt x="4201037" y="0"/>
                </a:lnTo>
                <a:lnTo>
                  <a:pt x="5041857" y="0"/>
                </a:lnTo>
                <a:lnTo>
                  <a:pt x="5169741" y="0"/>
                </a:lnTo>
                <a:lnTo>
                  <a:pt x="5177249" y="0"/>
                </a:lnTo>
                <a:lnTo>
                  <a:pt x="5230539" y="0"/>
                </a:lnTo>
                <a:lnTo>
                  <a:pt x="6145954" y="0"/>
                </a:lnTo>
                <a:lnTo>
                  <a:pt x="6199244" y="0"/>
                </a:lnTo>
                <a:lnTo>
                  <a:pt x="6206752" y="0"/>
                </a:lnTo>
                <a:lnTo>
                  <a:pt x="6334637" y="0"/>
                </a:lnTo>
                <a:lnTo>
                  <a:pt x="7175457" y="0"/>
                </a:lnTo>
                <a:lnTo>
                  <a:pt x="7310849" y="0"/>
                </a:lnTo>
                <a:lnTo>
                  <a:pt x="7364139" y="0"/>
                </a:lnTo>
                <a:lnTo>
                  <a:pt x="7596415" y="0"/>
                </a:lnTo>
                <a:lnTo>
                  <a:pt x="7596415" y="1682878"/>
                </a:lnTo>
                <a:lnTo>
                  <a:pt x="5304211" y="6868127"/>
                </a:lnTo>
                <a:lnTo>
                  <a:pt x="4327998" y="6868127"/>
                </a:lnTo>
                <a:lnTo>
                  <a:pt x="4274708" y="6868127"/>
                </a:lnTo>
                <a:lnTo>
                  <a:pt x="4139315" y="6868127"/>
                </a:lnTo>
                <a:lnTo>
                  <a:pt x="3298497" y="6868127"/>
                </a:lnTo>
                <a:lnTo>
                  <a:pt x="3170611" y="6868127"/>
                </a:lnTo>
                <a:lnTo>
                  <a:pt x="3163104" y="6868127"/>
                </a:lnTo>
                <a:lnTo>
                  <a:pt x="3109813" y="6868127"/>
                </a:lnTo>
                <a:lnTo>
                  <a:pt x="2194398" y="6868127"/>
                </a:lnTo>
                <a:lnTo>
                  <a:pt x="2141108" y="6868127"/>
                </a:lnTo>
                <a:lnTo>
                  <a:pt x="2133600" y="6868127"/>
                </a:lnTo>
                <a:lnTo>
                  <a:pt x="2005716" y="6868127"/>
                </a:lnTo>
                <a:lnTo>
                  <a:pt x="1164895" y="6868127"/>
                </a:lnTo>
                <a:lnTo>
                  <a:pt x="1029503" y="6868127"/>
                </a:lnTo>
                <a:lnTo>
                  <a:pt x="976213" y="6868127"/>
                </a:lnTo>
                <a:lnTo>
                  <a:pt x="0" y="6868127"/>
                </a:lnTo>
                <a:close/>
              </a:path>
            </a:pathLst>
          </a:custGeom>
          <a:blipFill dpi="0" rotWithShape="1">
            <a:blip r:embed="rId2">
              <a:extLst>
                <a:ext uri="{28A0092B-C50C-407E-A947-70E740481C1C}">
                  <a14:useLocalDpi xmlns:a14="http://schemas.microsoft.com/office/drawing/2010/main" val="0"/>
                </a:ext>
              </a:extLst>
            </a:blip>
            <a:srcRect/>
            <a:tile tx="-10680700" ty="-1244600" sx="100000" sy="100000" flip="none" algn="tl"/>
          </a:blipFill>
        </p:spPr>
        <p:txBody>
          <a:bodyPr vert="horz" wrap="square" lIns="91440" tIns="45720" rIns="91440" bIns="45720" rtlCol="0" anchor="ctr">
            <a:noAutofit/>
          </a:bodyPr>
          <a:lstStyle>
            <a:lvl1pPr marL="0" indent="0" algn="ctr" defTabSz="914318" rtl="0" eaLnBrk="1" latinLnBrk="0" hangingPunct="1">
              <a:lnSpc>
                <a:spcPct val="120000"/>
              </a:lnSpc>
              <a:spcBef>
                <a:spcPts val="1000"/>
              </a:spcBef>
              <a:buFont typeface="Arial" panose="020B0604020202020204" pitchFamily="34" charset="0"/>
              <a:buNone/>
              <a:defRPr sz="1000" b="1" kern="120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Freeform 8">
            <a:extLst>
              <a:ext uri="{FF2B5EF4-FFF2-40B4-BE49-F238E27FC236}">
                <a16:creationId xmlns:a16="http://schemas.microsoft.com/office/drawing/2014/main" id="{82F37E89-DD78-4753-B4A9-AA52F0C923F3}"/>
              </a:ext>
            </a:extLst>
          </p:cNvPr>
          <p:cNvSpPr txBox="1">
            <a:spLocks/>
          </p:cNvSpPr>
          <p:nvPr/>
        </p:nvSpPr>
        <p:spPr>
          <a:xfrm>
            <a:off x="4595585" y="0"/>
            <a:ext cx="7596415" cy="6868127"/>
          </a:xfrm>
          <a:custGeom>
            <a:avLst/>
            <a:gdLst>
              <a:gd name="connsiteX0" fmla="*/ 3036142 w 7596415"/>
              <a:gd name="connsiteY0" fmla="*/ 0 h 6868127"/>
              <a:gd name="connsiteX1" fmla="*/ 4012354 w 7596415"/>
              <a:gd name="connsiteY1" fmla="*/ 0 h 6868127"/>
              <a:gd name="connsiteX2" fmla="*/ 4065644 w 7596415"/>
              <a:gd name="connsiteY2" fmla="*/ 0 h 6868127"/>
              <a:gd name="connsiteX3" fmla="*/ 4201037 w 7596415"/>
              <a:gd name="connsiteY3" fmla="*/ 0 h 6868127"/>
              <a:gd name="connsiteX4" fmla="*/ 5041857 w 7596415"/>
              <a:gd name="connsiteY4" fmla="*/ 0 h 6868127"/>
              <a:gd name="connsiteX5" fmla="*/ 5169741 w 7596415"/>
              <a:gd name="connsiteY5" fmla="*/ 0 h 6868127"/>
              <a:gd name="connsiteX6" fmla="*/ 5177249 w 7596415"/>
              <a:gd name="connsiteY6" fmla="*/ 0 h 6868127"/>
              <a:gd name="connsiteX7" fmla="*/ 5230539 w 7596415"/>
              <a:gd name="connsiteY7" fmla="*/ 0 h 6868127"/>
              <a:gd name="connsiteX8" fmla="*/ 6145954 w 7596415"/>
              <a:gd name="connsiteY8" fmla="*/ 0 h 6868127"/>
              <a:gd name="connsiteX9" fmla="*/ 6199244 w 7596415"/>
              <a:gd name="connsiteY9" fmla="*/ 0 h 6868127"/>
              <a:gd name="connsiteX10" fmla="*/ 6206752 w 7596415"/>
              <a:gd name="connsiteY10" fmla="*/ 0 h 6868127"/>
              <a:gd name="connsiteX11" fmla="*/ 6334637 w 7596415"/>
              <a:gd name="connsiteY11" fmla="*/ 0 h 6868127"/>
              <a:gd name="connsiteX12" fmla="*/ 7175457 w 7596415"/>
              <a:gd name="connsiteY12" fmla="*/ 0 h 6868127"/>
              <a:gd name="connsiteX13" fmla="*/ 7310849 w 7596415"/>
              <a:gd name="connsiteY13" fmla="*/ 0 h 6868127"/>
              <a:gd name="connsiteX14" fmla="*/ 7364139 w 7596415"/>
              <a:gd name="connsiteY14" fmla="*/ 0 h 6868127"/>
              <a:gd name="connsiteX15" fmla="*/ 7596415 w 7596415"/>
              <a:gd name="connsiteY15" fmla="*/ 0 h 6868127"/>
              <a:gd name="connsiteX16" fmla="*/ 7596415 w 7596415"/>
              <a:gd name="connsiteY16" fmla="*/ 1682878 h 6868127"/>
              <a:gd name="connsiteX17" fmla="*/ 5304211 w 7596415"/>
              <a:gd name="connsiteY17" fmla="*/ 6868127 h 6868127"/>
              <a:gd name="connsiteX18" fmla="*/ 4327998 w 7596415"/>
              <a:gd name="connsiteY18" fmla="*/ 6868127 h 6868127"/>
              <a:gd name="connsiteX19" fmla="*/ 4274708 w 7596415"/>
              <a:gd name="connsiteY19" fmla="*/ 6868127 h 6868127"/>
              <a:gd name="connsiteX20" fmla="*/ 4139315 w 7596415"/>
              <a:gd name="connsiteY20" fmla="*/ 6868127 h 6868127"/>
              <a:gd name="connsiteX21" fmla="*/ 3298497 w 7596415"/>
              <a:gd name="connsiteY21" fmla="*/ 6868127 h 6868127"/>
              <a:gd name="connsiteX22" fmla="*/ 3170611 w 7596415"/>
              <a:gd name="connsiteY22" fmla="*/ 6868127 h 6868127"/>
              <a:gd name="connsiteX23" fmla="*/ 3163104 w 7596415"/>
              <a:gd name="connsiteY23" fmla="*/ 6868127 h 6868127"/>
              <a:gd name="connsiteX24" fmla="*/ 3109813 w 7596415"/>
              <a:gd name="connsiteY24" fmla="*/ 6868127 h 6868127"/>
              <a:gd name="connsiteX25" fmla="*/ 2194398 w 7596415"/>
              <a:gd name="connsiteY25" fmla="*/ 6868127 h 6868127"/>
              <a:gd name="connsiteX26" fmla="*/ 2141108 w 7596415"/>
              <a:gd name="connsiteY26" fmla="*/ 6868127 h 6868127"/>
              <a:gd name="connsiteX27" fmla="*/ 2133600 w 7596415"/>
              <a:gd name="connsiteY27" fmla="*/ 6868127 h 6868127"/>
              <a:gd name="connsiteX28" fmla="*/ 2005716 w 7596415"/>
              <a:gd name="connsiteY28" fmla="*/ 6868127 h 6868127"/>
              <a:gd name="connsiteX29" fmla="*/ 1164895 w 7596415"/>
              <a:gd name="connsiteY29" fmla="*/ 6868127 h 6868127"/>
              <a:gd name="connsiteX30" fmla="*/ 1029503 w 7596415"/>
              <a:gd name="connsiteY30" fmla="*/ 6868127 h 6868127"/>
              <a:gd name="connsiteX31" fmla="*/ 976213 w 7596415"/>
              <a:gd name="connsiteY31" fmla="*/ 6868127 h 6868127"/>
              <a:gd name="connsiteX32" fmla="*/ 0 w 7596415"/>
              <a:gd name="connsiteY32" fmla="*/ 6868127 h 68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6415" h="6868127">
                <a:moveTo>
                  <a:pt x="3036142" y="0"/>
                </a:moveTo>
                <a:lnTo>
                  <a:pt x="4012354" y="0"/>
                </a:lnTo>
                <a:lnTo>
                  <a:pt x="4065644" y="0"/>
                </a:lnTo>
                <a:lnTo>
                  <a:pt x="4201037" y="0"/>
                </a:lnTo>
                <a:lnTo>
                  <a:pt x="5041857" y="0"/>
                </a:lnTo>
                <a:lnTo>
                  <a:pt x="5169741" y="0"/>
                </a:lnTo>
                <a:lnTo>
                  <a:pt x="5177249" y="0"/>
                </a:lnTo>
                <a:lnTo>
                  <a:pt x="5230539" y="0"/>
                </a:lnTo>
                <a:lnTo>
                  <a:pt x="6145954" y="0"/>
                </a:lnTo>
                <a:lnTo>
                  <a:pt x="6199244" y="0"/>
                </a:lnTo>
                <a:lnTo>
                  <a:pt x="6206752" y="0"/>
                </a:lnTo>
                <a:lnTo>
                  <a:pt x="6334637" y="0"/>
                </a:lnTo>
                <a:lnTo>
                  <a:pt x="7175457" y="0"/>
                </a:lnTo>
                <a:lnTo>
                  <a:pt x="7310849" y="0"/>
                </a:lnTo>
                <a:lnTo>
                  <a:pt x="7364139" y="0"/>
                </a:lnTo>
                <a:lnTo>
                  <a:pt x="7596415" y="0"/>
                </a:lnTo>
                <a:lnTo>
                  <a:pt x="7596415" y="1682878"/>
                </a:lnTo>
                <a:lnTo>
                  <a:pt x="5304211" y="6868127"/>
                </a:lnTo>
                <a:lnTo>
                  <a:pt x="4327998" y="6868127"/>
                </a:lnTo>
                <a:lnTo>
                  <a:pt x="4274708" y="6868127"/>
                </a:lnTo>
                <a:lnTo>
                  <a:pt x="4139315" y="6868127"/>
                </a:lnTo>
                <a:lnTo>
                  <a:pt x="3298497" y="6868127"/>
                </a:lnTo>
                <a:lnTo>
                  <a:pt x="3170611" y="6868127"/>
                </a:lnTo>
                <a:lnTo>
                  <a:pt x="3163104" y="6868127"/>
                </a:lnTo>
                <a:lnTo>
                  <a:pt x="3109813" y="6868127"/>
                </a:lnTo>
                <a:lnTo>
                  <a:pt x="2194398" y="6868127"/>
                </a:lnTo>
                <a:lnTo>
                  <a:pt x="2141108" y="6868127"/>
                </a:lnTo>
                <a:lnTo>
                  <a:pt x="2133600" y="6868127"/>
                </a:lnTo>
                <a:lnTo>
                  <a:pt x="2005716" y="6868127"/>
                </a:lnTo>
                <a:lnTo>
                  <a:pt x="1164895" y="6868127"/>
                </a:lnTo>
                <a:lnTo>
                  <a:pt x="1029503" y="6868127"/>
                </a:lnTo>
                <a:lnTo>
                  <a:pt x="976213" y="6868127"/>
                </a:lnTo>
                <a:lnTo>
                  <a:pt x="0" y="6868127"/>
                </a:lnTo>
                <a:close/>
              </a:path>
            </a:pathLst>
          </a:custGeom>
          <a:solidFill>
            <a:schemeClr val="tx1">
              <a:alpha val="38000"/>
            </a:schemeClr>
          </a:solidFill>
        </p:spPr>
        <p:txBody>
          <a:bodyPr vert="horz" wrap="square" lIns="91440" tIns="45720" rIns="91440" bIns="45720" rtlCol="0" anchor="ctr">
            <a:noAutofit/>
          </a:bodyPr>
          <a:lstStyle>
            <a:lvl1pPr marL="0" indent="0" algn="ctr" defTabSz="914318" rtl="0" eaLnBrk="1" latinLnBrk="0" hangingPunct="1">
              <a:lnSpc>
                <a:spcPct val="120000"/>
              </a:lnSpc>
              <a:spcBef>
                <a:spcPts val="1000"/>
              </a:spcBef>
              <a:buFont typeface="Arial" panose="020B0604020202020204" pitchFamily="34" charset="0"/>
              <a:buNone/>
              <a:defRPr sz="1000" b="1" kern="120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12" name="Group 11">
            <a:extLst>
              <a:ext uri="{FF2B5EF4-FFF2-40B4-BE49-F238E27FC236}">
                <a16:creationId xmlns:a16="http://schemas.microsoft.com/office/drawing/2014/main" id="{87BC3C67-4C1D-468E-98A5-F2BE56852179}"/>
              </a:ext>
            </a:extLst>
          </p:cNvPr>
          <p:cNvGrpSpPr/>
          <p:nvPr/>
        </p:nvGrpSpPr>
        <p:grpSpPr>
          <a:xfrm>
            <a:off x="9883914" y="5700100"/>
            <a:ext cx="1927086" cy="933249"/>
            <a:chOff x="9883914" y="5700100"/>
            <a:chExt cx="1927086" cy="933249"/>
          </a:xfrm>
        </p:grpSpPr>
        <p:pic>
          <p:nvPicPr>
            <p:cNvPr id="14" name="Picture 13" descr="A picture containing text, clipart&#10;&#10;Description automatically generated">
              <a:extLst>
                <a:ext uri="{FF2B5EF4-FFF2-40B4-BE49-F238E27FC236}">
                  <a16:creationId xmlns:a16="http://schemas.microsoft.com/office/drawing/2014/main" id="{DE1C475A-B58E-4B0D-A30E-08283A280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3914" y="5700100"/>
              <a:ext cx="1927086" cy="640080"/>
            </a:xfrm>
            <a:prstGeom prst="rect">
              <a:avLst/>
            </a:prstGeom>
          </p:spPr>
        </p:pic>
        <p:sp>
          <p:nvSpPr>
            <p:cNvPr id="15" name="TextBox 14">
              <a:extLst>
                <a:ext uri="{FF2B5EF4-FFF2-40B4-BE49-F238E27FC236}">
                  <a16:creationId xmlns:a16="http://schemas.microsoft.com/office/drawing/2014/main" id="{56A2B331-ABE5-4993-B615-B3D4986D2240}"/>
                </a:ext>
              </a:extLst>
            </p:cNvPr>
            <p:cNvSpPr txBox="1"/>
            <p:nvPr/>
          </p:nvSpPr>
          <p:spPr>
            <a:xfrm>
              <a:off x="10633435" y="6356350"/>
              <a:ext cx="1177565" cy="276999"/>
            </a:xfrm>
            <a:prstGeom prst="rect">
              <a:avLst/>
            </a:prstGeom>
            <a:solidFill>
              <a:schemeClr val="accent1"/>
            </a:solidFill>
          </p:spPr>
          <p:txBody>
            <a:bodyPr wrap="square" lIns="45720" tIns="0" rIns="0" bIns="0" rtlCol="0">
              <a:spAutoFit/>
            </a:bodyPr>
            <a:lstStyle/>
            <a:p>
              <a:pPr algn="ctr"/>
              <a:r>
                <a:rPr lang="en-US" b="1" spc="300" baseline="0" dirty="0">
                  <a:solidFill>
                    <a:schemeClr val="bg1"/>
                  </a:solidFill>
                </a:rPr>
                <a:t>USTIRG</a:t>
              </a:r>
            </a:p>
          </p:txBody>
        </p:sp>
      </p:grpSp>
    </p:spTree>
    <p:extLst>
      <p:ext uri="{BB962C8B-B14F-4D97-AF65-F5344CB8AC3E}">
        <p14:creationId xmlns:p14="http://schemas.microsoft.com/office/powerpoint/2010/main" val="1646093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ayor / Business">
    <p:bg>
      <p:bgPr>
        <a:solidFill>
          <a:schemeClr val="bg1"/>
        </a:solidFill>
        <a:effectLst/>
      </p:bgPr>
    </p:bg>
    <p:spTree>
      <p:nvGrpSpPr>
        <p:cNvPr id="1" name=""/>
        <p:cNvGrpSpPr/>
        <p:nvPr/>
      </p:nvGrpSpPr>
      <p:grpSpPr>
        <a:xfrm>
          <a:off x="0" y="0"/>
          <a:ext cx="0" cy="0"/>
          <a:chOff x="0" y="0"/>
          <a:chExt cx="0" cy="0"/>
        </a:xfrm>
      </p:grpSpPr>
      <p:pic>
        <p:nvPicPr>
          <p:cNvPr id="4" name="Picture 3" descr="A close up of a person&#10;&#10;Description automatically generated">
            <a:extLst>
              <a:ext uri="{FF2B5EF4-FFF2-40B4-BE49-F238E27FC236}">
                <a16:creationId xmlns:a16="http://schemas.microsoft.com/office/drawing/2014/main" id="{69D9D791-F3AE-724A-A437-18F2816B8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8" name="Text Placeholder 2">
            <a:extLst>
              <a:ext uri="{FF2B5EF4-FFF2-40B4-BE49-F238E27FC236}">
                <a16:creationId xmlns:a16="http://schemas.microsoft.com/office/drawing/2014/main" id="{A61C714E-69BC-884E-9D58-222109D04A77}"/>
              </a:ext>
            </a:extLst>
          </p:cNvPr>
          <p:cNvSpPr>
            <a:spLocks noGrp="1"/>
          </p:cNvSpPr>
          <p:nvPr>
            <p:ph type="body" sz="quarter" idx="14"/>
          </p:nvPr>
        </p:nvSpPr>
        <p:spPr>
          <a:xfrm>
            <a:off x="791573" y="691778"/>
            <a:ext cx="6105099" cy="1836510"/>
          </a:xfrm>
          <a:prstGeom prst="rect">
            <a:avLst/>
          </a:prstGeom>
        </p:spPr>
        <p:txBody>
          <a:bodyPr anchor="b">
            <a:noAutofit/>
          </a:bodyPr>
          <a:lstStyle>
            <a:lvl1pPr marL="0" indent="0">
              <a:buNone/>
              <a:defRPr sz="3200" b="1" i="0" cap="none" spc="100"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9" name="Text Placeholder 4">
            <a:extLst>
              <a:ext uri="{FF2B5EF4-FFF2-40B4-BE49-F238E27FC236}">
                <a16:creationId xmlns:a16="http://schemas.microsoft.com/office/drawing/2014/main" id="{31BD7C89-27CD-9145-A300-D8A2B76786B2}"/>
              </a:ext>
            </a:extLst>
          </p:cNvPr>
          <p:cNvSpPr>
            <a:spLocks noGrp="1"/>
          </p:cNvSpPr>
          <p:nvPr>
            <p:ph type="body" sz="quarter" idx="15"/>
          </p:nvPr>
        </p:nvSpPr>
        <p:spPr>
          <a:xfrm>
            <a:off x="791573" y="2528515"/>
            <a:ext cx="6105099" cy="906462"/>
          </a:xfrm>
          <a:prstGeom prst="rect">
            <a:avLst/>
          </a:prstGeom>
        </p:spPr>
        <p:txBody>
          <a:bodyPr/>
          <a:lstStyle>
            <a:lvl1pPr marL="0" indent="0">
              <a:buNone/>
              <a:defRPr sz="1800" b="0" i="0" cap="all"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11" name="Text Placeholder 10">
            <a:extLst>
              <a:ext uri="{FF2B5EF4-FFF2-40B4-BE49-F238E27FC236}">
                <a16:creationId xmlns:a16="http://schemas.microsoft.com/office/drawing/2014/main" id="{81DAE8A3-6DD1-DD44-ACC8-AD90F2387616}"/>
              </a:ext>
            </a:extLst>
          </p:cNvPr>
          <p:cNvSpPr>
            <a:spLocks noGrp="1"/>
          </p:cNvSpPr>
          <p:nvPr>
            <p:ph type="body" sz="quarter" idx="16" hasCustomPrompt="1"/>
          </p:nvPr>
        </p:nvSpPr>
        <p:spPr>
          <a:xfrm>
            <a:off x="791573" y="3870631"/>
            <a:ext cx="6105099" cy="457200"/>
          </a:xfrm>
          <a:prstGeom prst="rect">
            <a:avLst/>
          </a:prstGeom>
        </p:spPr>
        <p:txBody>
          <a:bodyPr anchor="b"/>
          <a:lstStyle>
            <a:lvl1pPr marL="0" indent="0">
              <a:buNone/>
              <a:defRPr sz="2000" b="0" i="0" cap="none" baseline="0">
                <a:solidFill>
                  <a:schemeClr val="tx2"/>
                </a:solidFill>
                <a:latin typeface="Calibri" panose="020F0502020204030204" pitchFamily="34" charset="0"/>
                <a:cs typeface="Calibri" panose="020F0502020204030204" pitchFamily="34" charset="0"/>
              </a:defRPr>
            </a:lvl1pPr>
          </a:lstStyle>
          <a:p>
            <a:pPr lvl="0"/>
            <a:r>
              <a:rPr lang="en-US" dirty="0"/>
              <a:t>First </a:t>
            </a:r>
            <a:r>
              <a:rPr lang="en-US" dirty="0" err="1"/>
              <a:t>Lastname</a:t>
            </a:r>
            <a:endParaRPr lang="en-US" dirty="0"/>
          </a:p>
        </p:txBody>
      </p:sp>
      <p:sp>
        <p:nvSpPr>
          <p:cNvPr id="12" name="Text Placeholder 10">
            <a:extLst>
              <a:ext uri="{FF2B5EF4-FFF2-40B4-BE49-F238E27FC236}">
                <a16:creationId xmlns:a16="http://schemas.microsoft.com/office/drawing/2014/main" id="{48226B6F-7A3F-A14C-8E92-772A91970C6F}"/>
              </a:ext>
            </a:extLst>
          </p:cNvPr>
          <p:cNvSpPr>
            <a:spLocks noGrp="1"/>
          </p:cNvSpPr>
          <p:nvPr>
            <p:ph type="body" sz="quarter" idx="17" hasCustomPrompt="1"/>
          </p:nvPr>
        </p:nvSpPr>
        <p:spPr>
          <a:xfrm>
            <a:off x="791573" y="4363218"/>
            <a:ext cx="6105099" cy="457200"/>
          </a:xfrm>
          <a:prstGeom prst="rect">
            <a:avLst/>
          </a:prstGeom>
        </p:spPr>
        <p:txBody>
          <a:bodyPr anchor="b"/>
          <a:lstStyle>
            <a:lvl1pPr marL="0" indent="0">
              <a:buNone/>
              <a:defRPr sz="1800" b="0" i="0" cap="none" baseline="0">
                <a:solidFill>
                  <a:schemeClr val="tx1"/>
                </a:solidFill>
                <a:latin typeface="Calibri" panose="020F0502020204030204" pitchFamily="34" charset="0"/>
                <a:cs typeface="Calibri" panose="020F0502020204030204" pitchFamily="34" charset="0"/>
              </a:defRPr>
            </a:lvl1pPr>
          </a:lstStyle>
          <a:p>
            <a:pPr lvl="0"/>
            <a:r>
              <a:rPr lang="en-US" dirty="0"/>
              <a:t>4/1/2020</a:t>
            </a:r>
          </a:p>
        </p:txBody>
      </p:sp>
      <p:pic>
        <p:nvPicPr>
          <p:cNvPr id="13" name="Picture 12">
            <a:extLst>
              <a:ext uri="{FF2B5EF4-FFF2-40B4-BE49-F238E27FC236}">
                <a16:creationId xmlns:a16="http://schemas.microsoft.com/office/drawing/2014/main" id="{0C02EE1A-F345-CB45-8699-137544F89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08" y="5549371"/>
            <a:ext cx="2506430" cy="1016820"/>
          </a:xfrm>
          <a:prstGeom prst="rect">
            <a:avLst/>
          </a:prstGeom>
        </p:spPr>
      </p:pic>
    </p:spTree>
    <p:extLst>
      <p:ext uri="{BB962C8B-B14F-4D97-AF65-F5344CB8AC3E}">
        <p14:creationId xmlns:p14="http://schemas.microsoft.com/office/powerpoint/2010/main" val="156945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9A91-8BD3-4576-A2FD-B84CDC35AA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EC60C2-EA17-441D-B8CD-43AEA834F7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2D8D5E-1DCA-4ED7-AADB-3780A8E0E65C}"/>
              </a:ext>
            </a:extLst>
          </p:cNvPr>
          <p:cNvSpPr>
            <a:spLocks noGrp="1"/>
          </p:cNvSpPr>
          <p:nvPr>
            <p:ph type="dt" sz="half" idx="10"/>
          </p:nvPr>
        </p:nvSpPr>
        <p:spPr>
          <a:xfrm>
            <a:off x="838200" y="6356350"/>
            <a:ext cx="2743200" cy="365125"/>
          </a:xfrm>
          <a:prstGeom prst="rect">
            <a:avLst/>
          </a:prstGeom>
        </p:spPr>
        <p:txBody>
          <a:bodyPr/>
          <a:lstStyle/>
          <a:p>
            <a:fld id="{4453A23B-3A49-4A1B-A5B5-B7773288E387}" type="datetime1">
              <a:rPr lang="en-US" smtClean="0"/>
              <a:t>6/16/2021</a:t>
            </a:fld>
            <a:endParaRPr lang="en-US"/>
          </a:p>
        </p:txBody>
      </p:sp>
      <p:sp>
        <p:nvSpPr>
          <p:cNvPr id="5" name="Footer Placeholder 4">
            <a:extLst>
              <a:ext uri="{FF2B5EF4-FFF2-40B4-BE49-F238E27FC236}">
                <a16:creationId xmlns:a16="http://schemas.microsoft.com/office/drawing/2014/main" id="{930C5886-E5F9-4187-9FC2-4D6585BCD27D}"/>
              </a:ext>
            </a:extLst>
          </p:cNvPr>
          <p:cNvSpPr>
            <a:spLocks noGrp="1"/>
          </p:cNvSpPr>
          <p:nvPr>
            <p:ph type="ftr" sz="quarter" idx="11"/>
          </p:nvPr>
        </p:nvSpPr>
        <p:spPr/>
        <p:txBody>
          <a:bodyPr/>
          <a:lstStyle/>
          <a:p>
            <a:r>
              <a:rPr lang="en-US"/>
              <a:t>© 2021 used with permission from IDDSI</a:t>
            </a:r>
          </a:p>
        </p:txBody>
      </p:sp>
      <p:sp>
        <p:nvSpPr>
          <p:cNvPr id="6" name="Slide Number Placeholder 5">
            <a:extLst>
              <a:ext uri="{FF2B5EF4-FFF2-40B4-BE49-F238E27FC236}">
                <a16:creationId xmlns:a16="http://schemas.microsoft.com/office/drawing/2014/main" id="{315564DA-C53D-4DDD-9101-0F91777F3348}"/>
              </a:ext>
            </a:extLst>
          </p:cNvPr>
          <p:cNvSpPr>
            <a:spLocks noGrp="1"/>
          </p:cNvSpPr>
          <p:nvPr>
            <p:ph type="sldNum" sz="quarter" idx="12"/>
          </p:nvPr>
        </p:nvSpPr>
        <p:spPr>
          <a:xfrm>
            <a:off x="838200" y="6356349"/>
            <a:ext cx="2743200" cy="365125"/>
          </a:xfrm>
        </p:spPr>
        <p:txBody>
          <a:bodyPr/>
          <a:lstStyle>
            <a:lvl1pPr algn="l">
              <a:defRPr/>
            </a:lvl1pPr>
          </a:lstStyle>
          <a:p>
            <a:fld id="{33DC7997-5FC0-4CC2-A146-63E8DE243424}" type="slidenum">
              <a:rPr lang="en-US" smtClean="0"/>
              <a:pPr/>
              <a:t>‹#›</a:t>
            </a:fld>
            <a:endParaRPr lang="en-US"/>
          </a:p>
        </p:txBody>
      </p:sp>
    </p:spTree>
    <p:extLst>
      <p:ext uri="{BB962C8B-B14F-4D97-AF65-F5344CB8AC3E}">
        <p14:creationId xmlns:p14="http://schemas.microsoft.com/office/powerpoint/2010/main" val="3459324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Diagonal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9A91-8BD3-4576-A2FD-B84CDC35AA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EC60C2-EA17-441D-B8CD-43AEA834F7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2D8D5E-1DCA-4ED7-AADB-3780A8E0E65C}"/>
              </a:ext>
            </a:extLst>
          </p:cNvPr>
          <p:cNvSpPr>
            <a:spLocks noGrp="1"/>
          </p:cNvSpPr>
          <p:nvPr>
            <p:ph type="dt" sz="half" idx="10"/>
          </p:nvPr>
        </p:nvSpPr>
        <p:spPr>
          <a:xfrm>
            <a:off x="838200" y="6356350"/>
            <a:ext cx="2743200" cy="365125"/>
          </a:xfrm>
          <a:prstGeom prst="rect">
            <a:avLst/>
          </a:prstGeom>
        </p:spPr>
        <p:txBody>
          <a:bodyPr/>
          <a:lstStyle/>
          <a:p>
            <a:fld id="{F0D4F68E-127F-48E0-BEAE-DB82C8D8AF90}" type="datetime1">
              <a:rPr lang="en-US" smtClean="0"/>
              <a:t>6/16/2021</a:t>
            </a:fld>
            <a:endParaRPr lang="en-US"/>
          </a:p>
        </p:txBody>
      </p:sp>
      <p:sp>
        <p:nvSpPr>
          <p:cNvPr id="5" name="Footer Placeholder 4">
            <a:extLst>
              <a:ext uri="{FF2B5EF4-FFF2-40B4-BE49-F238E27FC236}">
                <a16:creationId xmlns:a16="http://schemas.microsoft.com/office/drawing/2014/main" id="{930C5886-E5F9-4187-9FC2-4D6585BCD27D}"/>
              </a:ext>
            </a:extLst>
          </p:cNvPr>
          <p:cNvSpPr>
            <a:spLocks noGrp="1"/>
          </p:cNvSpPr>
          <p:nvPr>
            <p:ph type="ftr" sz="quarter" idx="11"/>
          </p:nvPr>
        </p:nvSpPr>
        <p:spPr/>
        <p:txBody>
          <a:bodyPr/>
          <a:lstStyle/>
          <a:p>
            <a:r>
              <a:rPr lang="en-US"/>
              <a:t>© 2021 used with permission from IDDSI</a:t>
            </a:r>
          </a:p>
        </p:txBody>
      </p:sp>
      <p:sp>
        <p:nvSpPr>
          <p:cNvPr id="6" name="Slide Number Placeholder 5">
            <a:extLst>
              <a:ext uri="{FF2B5EF4-FFF2-40B4-BE49-F238E27FC236}">
                <a16:creationId xmlns:a16="http://schemas.microsoft.com/office/drawing/2014/main" id="{315564DA-C53D-4DDD-9101-0F91777F3348}"/>
              </a:ext>
            </a:extLst>
          </p:cNvPr>
          <p:cNvSpPr>
            <a:spLocks noGrp="1"/>
          </p:cNvSpPr>
          <p:nvPr>
            <p:ph type="sldNum" sz="quarter" idx="12"/>
          </p:nvPr>
        </p:nvSpPr>
        <p:spPr>
          <a:xfrm>
            <a:off x="838200" y="6356349"/>
            <a:ext cx="2743200" cy="365125"/>
          </a:xfrm>
        </p:spPr>
        <p:txBody>
          <a:bodyPr/>
          <a:lstStyle>
            <a:lvl1pPr algn="l">
              <a:defRPr/>
            </a:lvl1pPr>
          </a:lstStyle>
          <a:p>
            <a:fld id="{33DC7997-5FC0-4CC2-A146-63E8DE243424}" type="slidenum">
              <a:rPr lang="en-US" smtClean="0"/>
              <a:pPr/>
              <a:t>‹#›</a:t>
            </a:fld>
            <a:endParaRPr lang="en-US"/>
          </a:p>
        </p:txBody>
      </p:sp>
    </p:spTree>
    <p:extLst>
      <p:ext uri="{BB962C8B-B14F-4D97-AF65-F5344CB8AC3E}">
        <p14:creationId xmlns:p14="http://schemas.microsoft.com/office/powerpoint/2010/main" val="368048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5A8E-FD03-4D23-AFD6-D26862E963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88F26-101C-4F4E-A4A0-E8EE54B4CC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C144F-C956-4DFF-A306-806668AFB7B7}"/>
              </a:ext>
            </a:extLst>
          </p:cNvPr>
          <p:cNvSpPr>
            <a:spLocks noGrp="1"/>
          </p:cNvSpPr>
          <p:nvPr>
            <p:ph type="dt" sz="half" idx="10"/>
          </p:nvPr>
        </p:nvSpPr>
        <p:spPr>
          <a:xfrm>
            <a:off x="838200" y="6356350"/>
            <a:ext cx="2743200" cy="365125"/>
          </a:xfrm>
          <a:prstGeom prst="rect">
            <a:avLst/>
          </a:prstGeom>
        </p:spPr>
        <p:txBody>
          <a:bodyPr/>
          <a:lstStyle/>
          <a:p>
            <a:fld id="{21334B4B-3736-4987-9613-C57FF5410B32}" type="datetime1">
              <a:rPr lang="en-US" smtClean="0"/>
              <a:t>6/16/2021</a:t>
            </a:fld>
            <a:endParaRPr lang="en-US"/>
          </a:p>
        </p:txBody>
      </p:sp>
      <p:sp>
        <p:nvSpPr>
          <p:cNvPr id="5" name="Footer Placeholder 4">
            <a:extLst>
              <a:ext uri="{FF2B5EF4-FFF2-40B4-BE49-F238E27FC236}">
                <a16:creationId xmlns:a16="http://schemas.microsoft.com/office/drawing/2014/main" id="{858D208B-76E6-4BA6-AB7D-5CD3D5F30B74}"/>
              </a:ext>
            </a:extLst>
          </p:cNvPr>
          <p:cNvSpPr>
            <a:spLocks noGrp="1"/>
          </p:cNvSpPr>
          <p:nvPr>
            <p:ph type="ftr" sz="quarter" idx="11"/>
          </p:nvPr>
        </p:nvSpPr>
        <p:spPr/>
        <p:txBody>
          <a:bodyPr/>
          <a:lstStyle/>
          <a:p>
            <a:r>
              <a:rPr lang="en-US"/>
              <a:t>© 2021 used with permission from IDDSI</a:t>
            </a:r>
            <a:endParaRPr lang="en-US" dirty="0"/>
          </a:p>
        </p:txBody>
      </p:sp>
      <p:sp>
        <p:nvSpPr>
          <p:cNvPr id="6" name="Slide Number Placeholder 5">
            <a:extLst>
              <a:ext uri="{FF2B5EF4-FFF2-40B4-BE49-F238E27FC236}">
                <a16:creationId xmlns:a16="http://schemas.microsoft.com/office/drawing/2014/main" id="{8101A5ED-2AE0-4357-BB92-7944742885B3}"/>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076045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661AC-1453-4409-B9FB-7A24E385E6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C8736D-0295-49EF-B4F5-CB7A9A0A25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459AB4-E1E5-45CE-8EFA-96B8ACF649CD}"/>
              </a:ext>
            </a:extLst>
          </p:cNvPr>
          <p:cNvSpPr>
            <a:spLocks noGrp="1"/>
          </p:cNvSpPr>
          <p:nvPr>
            <p:ph type="dt" sz="half" idx="10"/>
          </p:nvPr>
        </p:nvSpPr>
        <p:spPr>
          <a:xfrm>
            <a:off x="838200" y="6356350"/>
            <a:ext cx="2743200" cy="365125"/>
          </a:xfrm>
          <a:prstGeom prst="rect">
            <a:avLst/>
          </a:prstGeom>
        </p:spPr>
        <p:txBody>
          <a:bodyPr/>
          <a:lstStyle/>
          <a:p>
            <a:fld id="{3A17C61F-199F-4DEC-9973-6249DAF1618B}" type="datetime1">
              <a:rPr lang="en-US" smtClean="0"/>
              <a:t>6/16/2021</a:t>
            </a:fld>
            <a:endParaRPr lang="en-US"/>
          </a:p>
        </p:txBody>
      </p:sp>
      <p:sp>
        <p:nvSpPr>
          <p:cNvPr id="5" name="Footer Placeholder 4">
            <a:extLst>
              <a:ext uri="{FF2B5EF4-FFF2-40B4-BE49-F238E27FC236}">
                <a16:creationId xmlns:a16="http://schemas.microsoft.com/office/drawing/2014/main" id="{E2E9C300-94EB-4399-B2C7-9598F66D10E1}"/>
              </a:ext>
            </a:extLst>
          </p:cNvPr>
          <p:cNvSpPr>
            <a:spLocks noGrp="1"/>
          </p:cNvSpPr>
          <p:nvPr>
            <p:ph type="ftr" sz="quarter" idx="11"/>
          </p:nvPr>
        </p:nvSpPr>
        <p:spPr/>
        <p:txBody>
          <a:bodyPr/>
          <a:lstStyle/>
          <a:p>
            <a:r>
              <a:rPr lang="en-US"/>
              <a:t>© 2021 used with permission from IDDSI</a:t>
            </a:r>
            <a:endParaRPr lang="en-US" dirty="0"/>
          </a:p>
        </p:txBody>
      </p:sp>
      <p:sp>
        <p:nvSpPr>
          <p:cNvPr id="6" name="Slide Number Placeholder 5">
            <a:extLst>
              <a:ext uri="{FF2B5EF4-FFF2-40B4-BE49-F238E27FC236}">
                <a16:creationId xmlns:a16="http://schemas.microsoft.com/office/drawing/2014/main" id="{66CBE2B9-E264-49B7-A98F-76CC886FC484}"/>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2563152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CA2E-EF6B-4D7B-A1B2-0835F37098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3FB2F0-684F-4044-B780-11E16B7B4C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2FDB18-60FF-4726-B902-9364634FED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B5037D-1A7E-475C-989C-28AAAF37552A}"/>
              </a:ext>
            </a:extLst>
          </p:cNvPr>
          <p:cNvSpPr>
            <a:spLocks noGrp="1"/>
          </p:cNvSpPr>
          <p:nvPr>
            <p:ph type="dt" sz="half" idx="10"/>
          </p:nvPr>
        </p:nvSpPr>
        <p:spPr>
          <a:xfrm>
            <a:off x="838200" y="6356350"/>
            <a:ext cx="2743200" cy="365125"/>
          </a:xfrm>
          <a:prstGeom prst="rect">
            <a:avLst/>
          </a:prstGeom>
        </p:spPr>
        <p:txBody>
          <a:bodyPr/>
          <a:lstStyle/>
          <a:p>
            <a:fld id="{0CB61381-C306-405E-A3CD-63ED50508D4A}" type="datetime1">
              <a:rPr lang="en-US" smtClean="0"/>
              <a:t>6/16/2021</a:t>
            </a:fld>
            <a:endParaRPr lang="en-US"/>
          </a:p>
        </p:txBody>
      </p:sp>
      <p:sp>
        <p:nvSpPr>
          <p:cNvPr id="6" name="Footer Placeholder 5">
            <a:extLst>
              <a:ext uri="{FF2B5EF4-FFF2-40B4-BE49-F238E27FC236}">
                <a16:creationId xmlns:a16="http://schemas.microsoft.com/office/drawing/2014/main" id="{557A4EC9-C400-4C43-BEC4-6B596D3058BB}"/>
              </a:ext>
            </a:extLst>
          </p:cNvPr>
          <p:cNvSpPr>
            <a:spLocks noGrp="1"/>
          </p:cNvSpPr>
          <p:nvPr>
            <p:ph type="ftr" sz="quarter" idx="11"/>
          </p:nvPr>
        </p:nvSpPr>
        <p:spPr/>
        <p:txBody>
          <a:bodyPr/>
          <a:lstStyle/>
          <a:p>
            <a:r>
              <a:rPr lang="en-US"/>
              <a:t>© 2021 used with permission from IDDSI</a:t>
            </a:r>
            <a:endParaRPr lang="en-US" dirty="0"/>
          </a:p>
        </p:txBody>
      </p:sp>
      <p:sp>
        <p:nvSpPr>
          <p:cNvPr id="7" name="Slide Number Placeholder 6">
            <a:extLst>
              <a:ext uri="{FF2B5EF4-FFF2-40B4-BE49-F238E27FC236}">
                <a16:creationId xmlns:a16="http://schemas.microsoft.com/office/drawing/2014/main" id="{F2407674-72DF-465F-B910-9725CCB0F0CC}"/>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1059051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CA80-0E82-4D6F-943B-69BBC513AF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4B9BD9-3144-4274-8F1D-039541366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9558C4-5403-4CF8-992D-7ECD34D525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AA5273-896C-4571-9F98-51470E4C57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5D3100-E276-43ED-B4C1-52C4931583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F67C2C-8C73-4B3E-967B-FBC36CAF2AC3}"/>
              </a:ext>
            </a:extLst>
          </p:cNvPr>
          <p:cNvSpPr>
            <a:spLocks noGrp="1"/>
          </p:cNvSpPr>
          <p:nvPr>
            <p:ph type="dt" sz="half" idx="10"/>
          </p:nvPr>
        </p:nvSpPr>
        <p:spPr>
          <a:xfrm>
            <a:off x="838200" y="6356350"/>
            <a:ext cx="2743200" cy="365125"/>
          </a:xfrm>
          <a:prstGeom prst="rect">
            <a:avLst/>
          </a:prstGeom>
        </p:spPr>
        <p:txBody>
          <a:bodyPr/>
          <a:lstStyle/>
          <a:p>
            <a:fld id="{8ED5E258-07A6-4CE6-8745-29DCAB736210}" type="datetime1">
              <a:rPr lang="en-US" smtClean="0"/>
              <a:t>6/16/2021</a:t>
            </a:fld>
            <a:endParaRPr lang="en-US"/>
          </a:p>
        </p:txBody>
      </p:sp>
      <p:sp>
        <p:nvSpPr>
          <p:cNvPr id="8" name="Footer Placeholder 7">
            <a:extLst>
              <a:ext uri="{FF2B5EF4-FFF2-40B4-BE49-F238E27FC236}">
                <a16:creationId xmlns:a16="http://schemas.microsoft.com/office/drawing/2014/main" id="{70DAA716-4428-444E-A437-DECAF0A6204A}"/>
              </a:ext>
            </a:extLst>
          </p:cNvPr>
          <p:cNvSpPr>
            <a:spLocks noGrp="1"/>
          </p:cNvSpPr>
          <p:nvPr>
            <p:ph type="ftr" sz="quarter" idx="11"/>
          </p:nvPr>
        </p:nvSpPr>
        <p:spPr/>
        <p:txBody>
          <a:bodyPr/>
          <a:lstStyle/>
          <a:p>
            <a:r>
              <a:rPr lang="en-US"/>
              <a:t>© 2021 used with permission from IDDSI</a:t>
            </a:r>
            <a:endParaRPr lang="en-US" dirty="0"/>
          </a:p>
        </p:txBody>
      </p:sp>
      <p:sp>
        <p:nvSpPr>
          <p:cNvPr id="9" name="Slide Number Placeholder 8">
            <a:extLst>
              <a:ext uri="{FF2B5EF4-FFF2-40B4-BE49-F238E27FC236}">
                <a16:creationId xmlns:a16="http://schemas.microsoft.com/office/drawing/2014/main" id="{3C7E3676-75E3-46D2-BB35-81DC71D14292}"/>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2723964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33F50-DB1B-42BB-A523-54173D3920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2009BA-0A7C-4732-B40F-91D53A7CFB04}"/>
              </a:ext>
            </a:extLst>
          </p:cNvPr>
          <p:cNvSpPr>
            <a:spLocks noGrp="1"/>
          </p:cNvSpPr>
          <p:nvPr>
            <p:ph type="dt" sz="half" idx="10"/>
          </p:nvPr>
        </p:nvSpPr>
        <p:spPr>
          <a:xfrm>
            <a:off x="838200" y="6356350"/>
            <a:ext cx="2743200" cy="365125"/>
          </a:xfrm>
          <a:prstGeom prst="rect">
            <a:avLst/>
          </a:prstGeom>
        </p:spPr>
        <p:txBody>
          <a:bodyPr/>
          <a:lstStyle/>
          <a:p>
            <a:fld id="{E60EF019-FF36-4AC9-BEA7-BD0804F979D0}" type="datetime1">
              <a:rPr lang="en-US" smtClean="0"/>
              <a:t>6/16/2021</a:t>
            </a:fld>
            <a:endParaRPr lang="en-US"/>
          </a:p>
        </p:txBody>
      </p:sp>
      <p:sp>
        <p:nvSpPr>
          <p:cNvPr id="4" name="Footer Placeholder 3">
            <a:extLst>
              <a:ext uri="{FF2B5EF4-FFF2-40B4-BE49-F238E27FC236}">
                <a16:creationId xmlns:a16="http://schemas.microsoft.com/office/drawing/2014/main" id="{4B61EDEB-0F8D-42BF-B5CE-C56E86883D93}"/>
              </a:ext>
            </a:extLst>
          </p:cNvPr>
          <p:cNvSpPr>
            <a:spLocks noGrp="1"/>
          </p:cNvSpPr>
          <p:nvPr>
            <p:ph type="ftr" sz="quarter" idx="11"/>
          </p:nvPr>
        </p:nvSpPr>
        <p:spPr/>
        <p:txBody>
          <a:bodyPr/>
          <a:lstStyle/>
          <a:p>
            <a:r>
              <a:rPr lang="en-US"/>
              <a:t>© 2021 used with permission from IDDSI</a:t>
            </a:r>
            <a:endParaRPr lang="en-US" dirty="0"/>
          </a:p>
        </p:txBody>
      </p:sp>
      <p:sp>
        <p:nvSpPr>
          <p:cNvPr id="5" name="Slide Number Placeholder 4">
            <a:extLst>
              <a:ext uri="{FF2B5EF4-FFF2-40B4-BE49-F238E27FC236}">
                <a16:creationId xmlns:a16="http://schemas.microsoft.com/office/drawing/2014/main" id="{759F06F7-E162-4C6D-8F03-EA8FF39933D3}"/>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2139793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125838-E489-4F13-A7F5-40624AECFB2B}"/>
              </a:ext>
            </a:extLst>
          </p:cNvPr>
          <p:cNvSpPr>
            <a:spLocks noGrp="1"/>
          </p:cNvSpPr>
          <p:nvPr>
            <p:ph type="dt" sz="half" idx="10"/>
          </p:nvPr>
        </p:nvSpPr>
        <p:spPr>
          <a:xfrm>
            <a:off x="838200" y="6356350"/>
            <a:ext cx="2743200" cy="365125"/>
          </a:xfrm>
          <a:prstGeom prst="rect">
            <a:avLst/>
          </a:prstGeom>
        </p:spPr>
        <p:txBody>
          <a:bodyPr/>
          <a:lstStyle/>
          <a:p>
            <a:fld id="{48399527-A1E0-4A32-8F63-A3C9B1114E27}" type="datetime1">
              <a:rPr lang="en-US" smtClean="0"/>
              <a:t>6/16/2021</a:t>
            </a:fld>
            <a:endParaRPr lang="en-US"/>
          </a:p>
        </p:txBody>
      </p:sp>
      <p:sp>
        <p:nvSpPr>
          <p:cNvPr id="3" name="Footer Placeholder 2">
            <a:extLst>
              <a:ext uri="{FF2B5EF4-FFF2-40B4-BE49-F238E27FC236}">
                <a16:creationId xmlns:a16="http://schemas.microsoft.com/office/drawing/2014/main" id="{123FF74C-A232-4E20-B536-EA562329FBEC}"/>
              </a:ext>
            </a:extLst>
          </p:cNvPr>
          <p:cNvSpPr>
            <a:spLocks noGrp="1"/>
          </p:cNvSpPr>
          <p:nvPr>
            <p:ph type="ftr" sz="quarter" idx="11"/>
          </p:nvPr>
        </p:nvSpPr>
        <p:spPr/>
        <p:txBody>
          <a:bodyPr/>
          <a:lstStyle/>
          <a:p>
            <a:r>
              <a:rPr lang="en-US"/>
              <a:t>© 2021 used with permission from IDDSI</a:t>
            </a:r>
            <a:endParaRPr lang="en-US" dirty="0"/>
          </a:p>
        </p:txBody>
      </p:sp>
      <p:sp>
        <p:nvSpPr>
          <p:cNvPr id="4" name="Slide Number Placeholder 3">
            <a:extLst>
              <a:ext uri="{FF2B5EF4-FFF2-40B4-BE49-F238E27FC236}">
                <a16:creationId xmlns:a16="http://schemas.microsoft.com/office/drawing/2014/main" id="{05771E07-39D3-443A-BD0B-5407DFF25778}"/>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360933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B6A36-F621-4D4E-A937-9104F7C331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827A93-BD53-4652-A0CE-C42F0E7CA7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271CEC-28EA-4141-8516-2FDA7CEA1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2B58D0-DC2F-47F9-A593-149812C594FD}"/>
              </a:ext>
            </a:extLst>
          </p:cNvPr>
          <p:cNvSpPr>
            <a:spLocks noGrp="1"/>
          </p:cNvSpPr>
          <p:nvPr>
            <p:ph type="dt" sz="half" idx="10"/>
          </p:nvPr>
        </p:nvSpPr>
        <p:spPr>
          <a:xfrm>
            <a:off x="838200" y="6356350"/>
            <a:ext cx="2743200" cy="365125"/>
          </a:xfrm>
          <a:prstGeom prst="rect">
            <a:avLst/>
          </a:prstGeom>
        </p:spPr>
        <p:txBody>
          <a:bodyPr/>
          <a:lstStyle/>
          <a:p>
            <a:fld id="{6F7A4C98-8C4D-4B68-84AA-F76795D3CDCD}" type="datetime1">
              <a:rPr lang="en-US" smtClean="0"/>
              <a:t>6/16/2021</a:t>
            </a:fld>
            <a:endParaRPr lang="en-US"/>
          </a:p>
        </p:txBody>
      </p:sp>
      <p:sp>
        <p:nvSpPr>
          <p:cNvPr id="6" name="Footer Placeholder 5">
            <a:extLst>
              <a:ext uri="{FF2B5EF4-FFF2-40B4-BE49-F238E27FC236}">
                <a16:creationId xmlns:a16="http://schemas.microsoft.com/office/drawing/2014/main" id="{E4A07412-BEE9-4EE8-875A-82EA2779410B}"/>
              </a:ext>
            </a:extLst>
          </p:cNvPr>
          <p:cNvSpPr>
            <a:spLocks noGrp="1"/>
          </p:cNvSpPr>
          <p:nvPr>
            <p:ph type="ftr" sz="quarter" idx="11"/>
          </p:nvPr>
        </p:nvSpPr>
        <p:spPr/>
        <p:txBody>
          <a:bodyPr/>
          <a:lstStyle/>
          <a:p>
            <a:r>
              <a:rPr lang="en-US"/>
              <a:t>© 2021 used with permission from IDDSI</a:t>
            </a:r>
            <a:endParaRPr lang="en-US" dirty="0"/>
          </a:p>
        </p:txBody>
      </p:sp>
      <p:sp>
        <p:nvSpPr>
          <p:cNvPr id="7" name="Slide Number Placeholder 6">
            <a:extLst>
              <a:ext uri="{FF2B5EF4-FFF2-40B4-BE49-F238E27FC236}">
                <a16:creationId xmlns:a16="http://schemas.microsoft.com/office/drawing/2014/main" id="{95CD857F-77F9-4975-9662-EE14374AB7B1}"/>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34448147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BF4C-1FAA-48E6-97D3-55E39965CC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C07C14-6292-4480-BF72-B4AA4C7A57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F302EB-E315-45E6-A825-E7AFF8E4B5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B278F1-A7F4-4BF1-ABC2-4A1E8900805D}"/>
              </a:ext>
            </a:extLst>
          </p:cNvPr>
          <p:cNvSpPr>
            <a:spLocks noGrp="1"/>
          </p:cNvSpPr>
          <p:nvPr>
            <p:ph type="dt" sz="half" idx="10"/>
          </p:nvPr>
        </p:nvSpPr>
        <p:spPr>
          <a:xfrm>
            <a:off x="838200" y="6356350"/>
            <a:ext cx="2743200" cy="365125"/>
          </a:xfrm>
          <a:prstGeom prst="rect">
            <a:avLst/>
          </a:prstGeom>
        </p:spPr>
        <p:txBody>
          <a:bodyPr/>
          <a:lstStyle/>
          <a:p>
            <a:fld id="{43A7FAFB-B0EC-485D-A632-6F965D9053AF}" type="datetime1">
              <a:rPr lang="en-US" smtClean="0"/>
              <a:t>6/16/2021</a:t>
            </a:fld>
            <a:endParaRPr lang="en-US"/>
          </a:p>
        </p:txBody>
      </p:sp>
      <p:sp>
        <p:nvSpPr>
          <p:cNvPr id="6" name="Footer Placeholder 5">
            <a:extLst>
              <a:ext uri="{FF2B5EF4-FFF2-40B4-BE49-F238E27FC236}">
                <a16:creationId xmlns:a16="http://schemas.microsoft.com/office/drawing/2014/main" id="{61666228-0FF9-4070-BDDC-C5B84523C6EF}"/>
              </a:ext>
            </a:extLst>
          </p:cNvPr>
          <p:cNvSpPr>
            <a:spLocks noGrp="1"/>
          </p:cNvSpPr>
          <p:nvPr>
            <p:ph type="ftr" sz="quarter" idx="11"/>
          </p:nvPr>
        </p:nvSpPr>
        <p:spPr/>
        <p:txBody>
          <a:bodyPr/>
          <a:lstStyle/>
          <a:p>
            <a:r>
              <a:rPr lang="en-US"/>
              <a:t>© 2021 used with permission from IDDSI</a:t>
            </a:r>
            <a:endParaRPr lang="en-US" dirty="0"/>
          </a:p>
        </p:txBody>
      </p:sp>
      <p:sp>
        <p:nvSpPr>
          <p:cNvPr id="7" name="Slide Number Placeholder 6">
            <a:extLst>
              <a:ext uri="{FF2B5EF4-FFF2-40B4-BE49-F238E27FC236}">
                <a16:creationId xmlns:a16="http://schemas.microsoft.com/office/drawing/2014/main" id="{EF24A145-87FB-4086-BFC9-E6F04509CDFC}"/>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2727374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omecare">
    <p:spTree>
      <p:nvGrpSpPr>
        <p:cNvPr id="1" name=""/>
        <p:cNvGrpSpPr/>
        <p:nvPr/>
      </p:nvGrpSpPr>
      <p:grpSpPr>
        <a:xfrm>
          <a:off x="0" y="0"/>
          <a:ext cx="0" cy="0"/>
          <a:chOff x="0" y="0"/>
          <a:chExt cx="0" cy="0"/>
        </a:xfrm>
      </p:grpSpPr>
      <p:pic>
        <p:nvPicPr>
          <p:cNvPr id="3" name="Picture 2" descr="A person standing in a room&#10;&#10;Description automatically generated">
            <a:extLst>
              <a:ext uri="{FF2B5EF4-FFF2-40B4-BE49-F238E27FC236}">
                <a16:creationId xmlns:a16="http://schemas.microsoft.com/office/drawing/2014/main" id="{78966D4B-0D7C-1143-AF76-98C9A1367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8" name="Text Placeholder 2">
            <a:extLst>
              <a:ext uri="{FF2B5EF4-FFF2-40B4-BE49-F238E27FC236}">
                <a16:creationId xmlns:a16="http://schemas.microsoft.com/office/drawing/2014/main" id="{B68B4564-65B0-5547-A4CC-637A1E493D79}"/>
              </a:ext>
            </a:extLst>
          </p:cNvPr>
          <p:cNvSpPr>
            <a:spLocks noGrp="1"/>
          </p:cNvSpPr>
          <p:nvPr>
            <p:ph type="body" sz="quarter" idx="14"/>
          </p:nvPr>
        </p:nvSpPr>
        <p:spPr>
          <a:xfrm>
            <a:off x="791573" y="691778"/>
            <a:ext cx="6105099" cy="1836510"/>
          </a:xfrm>
          <a:prstGeom prst="rect">
            <a:avLst/>
          </a:prstGeom>
        </p:spPr>
        <p:txBody>
          <a:bodyPr anchor="b">
            <a:noAutofit/>
          </a:bodyPr>
          <a:lstStyle>
            <a:lvl1pPr marL="0" indent="0">
              <a:buNone/>
              <a:defRPr sz="3200" b="1" i="0" cap="none" spc="100"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9" name="Text Placeholder 4">
            <a:extLst>
              <a:ext uri="{FF2B5EF4-FFF2-40B4-BE49-F238E27FC236}">
                <a16:creationId xmlns:a16="http://schemas.microsoft.com/office/drawing/2014/main" id="{90A3D12D-C336-5F41-AEED-C4AB634CAB90}"/>
              </a:ext>
            </a:extLst>
          </p:cNvPr>
          <p:cNvSpPr>
            <a:spLocks noGrp="1"/>
          </p:cNvSpPr>
          <p:nvPr>
            <p:ph type="body" sz="quarter" idx="15"/>
          </p:nvPr>
        </p:nvSpPr>
        <p:spPr>
          <a:xfrm>
            <a:off x="791573" y="2528515"/>
            <a:ext cx="6105099" cy="906462"/>
          </a:xfrm>
          <a:prstGeom prst="rect">
            <a:avLst/>
          </a:prstGeom>
        </p:spPr>
        <p:txBody>
          <a:bodyPr/>
          <a:lstStyle>
            <a:lvl1pPr marL="0" indent="0">
              <a:buNone/>
              <a:defRPr sz="1800" b="0" i="0" cap="all"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10" name="Text Placeholder 10">
            <a:extLst>
              <a:ext uri="{FF2B5EF4-FFF2-40B4-BE49-F238E27FC236}">
                <a16:creationId xmlns:a16="http://schemas.microsoft.com/office/drawing/2014/main" id="{044B3145-85CF-9448-941E-92A7AAA0A748}"/>
              </a:ext>
            </a:extLst>
          </p:cNvPr>
          <p:cNvSpPr>
            <a:spLocks noGrp="1"/>
          </p:cNvSpPr>
          <p:nvPr>
            <p:ph type="body" sz="quarter" idx="16" hasCustomPrompt="1"/>
          </p:nvPr>
        </p:nvSpPr>
        <p:spPr>
          <a:xfrm>
            <a:off x="791573" y="3870631"/>
            <a:ext cx="6105099" cy="457200"/>
          </a:xfrm>
          <a:prstGeom prst="rect">
            <a:avLst/>
          </a:prstGeom>
        </p:spPr>
        <p:txBody>
          <a:bodyPr anchor="b"/>
          <a:lstStyle>
            <a:lvl1pPr marL="0" indent="0">
              <a:buNone/>
              <a:defRPr sz="2000" b="0" i="0" cap="none" baseline="0">
                <a:solidFill>
                  <a:schemeClr val="tx2"/>
                </a:solidFill>
                <a:latin typeface="Calibri" panose="020F0502020204030204" pitchFamily="34" charset="0"/>
                <a:cs typeface="Calibri" panose="020F0502020204030204" pitchFamily="34" charset="0"/>
              </a:defRPr>
            </a:lvl1pPr>
          </a:lstStyle>
          <a:p>
            <a:pPr lvl="0"/>
            <a:r>
              <a:rPr lang="en-US" dirty="0"/>
              <a:t>First </a:t>
            </a:r>
            <a:r>
              <a:rPr lang="en-US" dirty="0" err="1"/>
              <a:t>Lastname</a:t>
            </a:r>
            <a:endParaRPr lang="en-US" dirty="0"/>
          </a:p>
        </p:txBody>
      </p:sp>
      <p:sp>
        <p:nvSpPr>
          <p:cNvPr id="11" name="Text Placeholder 10">
            <a:extLst>
              <a:ext uri="{FF2B5EF4-FFF2-40B4-BE49-F238E27FC236}">
                <a16:creationId xmlns:a16="http://schemas.microsoft.com/office/drawing/2014/main" id="{7ADE6AB6-5ABB-6A41-9B95-82F67C926D32}"/>
              </a:ext>
            </a:extLst>
          </p:cNvPr>
          <p:cNvSpPr>
            <a:spLocks noGrp="1"/>
          </p:cNvSpPr>
          <p:nvPr>
            <p:ph type="body" sz="quarter" idx="17" hasCustomPrompt="1"/>
          </p:nvPr>
        </p:nvSpPr>
        <p:spPr>
          <a:xfrm>
            <a:off x="791573" y="4363218"/>
            <a:ext cx="6105099" cy="457200"/>
          </a:xfrm>
          <a:prstGeom prst="rect">
            <a:avLst/>
          </a:prstGeom>
        </p:spPr>
        <p:txBody>
          <a:bodyPr anchor="b"/>
          <a:lstStyle>
            <a:lvl1pPr marL="0" indent="0">
              <a:buNone/>
              <a:defRPr sz="1800" b="0" i="0" cap="none" baseline="0">
                <a:solidFill>
                  <a:schemeClr val="tx1"/>
                </a:solidFill>
                <a:latin typeface="Calibri" panose="020F0502020204030204" pitchFamily="34" charset="0"/>
                <a:cs typeface="Calibri" panose="020F0502020204030204" pitchFamily="34" charset="0"/>
              </a:defRPr>
            </a:lvl1pPr>
          </a:lstStyle>
          <a:p>
            <a:pPr lvl="0"/>
            <a:r>
              <a:rPr lang="en-US" dirty="0"/>
              <a:t>4/1/2020</a:t>
            </a:r>
          </a:p>
        </p:txBody>
      </p:sp>
      <p:pic>
        <p:nvPicPr>
          <p:cNvPr id="13" name="Picture 12">
            <a:extLst>
              <a:ext uri="{FF2B5EF4-FFF2-40B4-BE49-F238E27FC236}">
                <a16:creationId xmlns:a16="http://schemas.microsoft.com/office/drawing/2014/main" id="{7C5F8124-AD5B-AA4A-8195-BCE7DAE21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08" y="5549371"/>
            <a:ext cx="2506430" cy="1016820"/>
          </a:xfrm>
          <a:prstGeom prst="rect">
            <a:avLst/>
          </a:prstGeom>
        </p:spPr>
      </p:pic>
    </p:spTree>
    <p:extLst>
      <p:ext uri="{BB962C8B-B14F-4D97-AF65-F5344CB8AC3E}">
        <p14:creationId xmlns:p14="http://schemas.microsoft.com/office/powerpoint/2010/main" val="299583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ACE7-EF95-4241-8C32-8110912F6E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C4B5EC-860C-46C6-9F01-0C762C7567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ED3142-102B-48F3-B3AC-C1BF51A1BC8B}"/>
              </a:ext>
            </a:extLst>
          </p:cNvPr>
          <p:cNvSpPr>
            <a:spLocks noGrp="1"/>
          </p:cNvSpPr>
          <p:nvPr>
            <p:ph type="dt" sz="half" idx="10"/>
          </p:nvPr>
        </p:nvSpPr>
        <p:spPr>
          <a:xfrm>
            <a:off x="838200" y="6356350"/>
            <a:ext cx="2743200" cy="365125"/>
          </a:xfrm>
          <a:prstGeom prst="rect">
            <a:avLst/>
          </a:prstGeom>
        </p:spPr>
        <p:txBody>
          <a:bodyPr/>
          <a:lstStyle/>
          <a:p>
            <a:fld id="{A58E1AD5-8465-42D9-B01A-2581EE66E7EC}" type="datetime1">
              <a:rPr lang="en-US" smtClean="0"/>
              <a:t>6/16/2021</a:t>
            </a:fld>
            <a:endParaRPr lang="en-US"/>
          </a:p>
        </p:txBody>
      </p:sp>
      <p:sp>
        <p:nvSpPr>
          <p:cNvPr id="5" name="Footer Placeholder 4">
            <a:extLst>
              <a:ext uri="{FF2B5EF4-FFF2-40B4-BE49-F238E27FC236}">
                <a16:creationId xmlns:a16="http://schemas.microsoft.com/office/drawing/2014/main" id="{536A739E-D83E-4847-9FB7-618CD94E8396}"/>
              </a:ext>
            </a:extLst>
          </p:cNvPr>
          <p:cNvSpPr>
            <a:spLocks noGrp="1"/>
          </p:cNvSpPr>
          <p:nvPr>
            <p:ph type="ftr" sz="quarter" idx="11"/>
          </p:nvPr>
        </p:nvSpPr>
        <p:spPr/>
        <p:txBody>
          <a:bodyPr/>
          <a:lstStyle/>
          <a:p>
            <a:r>
              <a:rPr lang="en-US"/>
              <a:t>© 2021 used with permission from IDDSI</a:t>
            </a:r>
            <a:endParaRPr lang="en-US" dirty="0"/>
          </a:p>
        </p:txBody>
      </p:sp>
      <p:sp>
        <p:nvSpPr>
          <p:cNvPr id="6" name="Slide Number Placeholder 5">
            <a:extLst>
              <a:ext uri="{FF2B5EF4-FFF2-40B4-BE49-F238E27FC236}">
                <a16:creationId xmlns:a16="http://schemas.microsoft.com/office/drawing/2014/main" id="{2EAEAF34-F574-4854-A8B8-3368DE6686A1}"/>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1069680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9D0320-EE7A-4F9D-B496-2C41EFE9E7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C25EFB-E50E-440B-837C-FD313303D6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56EB2-289F-4B6A-BABE-AE75FA20F744}"/>
              </a:ext>
            </a:extLst>
          </p:cNvPr>
          <p:cNvSpPr>
            <a:spLocks noGrp="1"/>
          </p:cNvSpPr>
          <p:nvPr>
            <p:ph type="dt" sz="half" idx="10"/>
          </p:nvPr>
        </p:nvSpPr>
        <p:spPr>
          <a:xfrm>
            <a:off x="838200" y="6356350"/>
            <a:ext cx="2743200" cy="365125"/>
          </a:xfrm>
          <a:prstGeom prst="rect">
            <a:avLst/>
          </a:prstGeom>
        </p:spPr>
        <p:txBody>
          <a:bodyPr/>
          <a:lstStyle/>
          <a:p>
            <a:fld id="{2F60A9C0-95E1-4E55-819C-D668BB08F6EA}" type="datetime1">
              <a:rPr lang="en-US" smtClean="0"/>
              <a:t>6/16/2021</a:t>
            </a:fld>
            <a:endParaRPr lang="en-US"/>
          </a:p>
        </p:txBody>
      </p:sp>
      <p:sp>
        <p:nvSpPr>
          <p:cNvPr id="5" name="Footer Placeholder 4">
            <a:extLst>
              <a:ext uri="{FF2B5EF4-FFF2-40B4-BE49-F238E27FC236}">
                <a16:creationId xmlns:a16="http://schemas.microsoft.com/office/drawing/2014/main" id="{3914BD25-841D-4131-BE62-78444AEC74CE}"/>
              </a:ext>
            </a:extLst>
          </p:cNvPr>
          <p:cNvSpPr>
            <a:spLocks noGrp="1"/>
          </p:cNvSpPr>
          <p:nvPr>
            <p:ph type="ftr" sz="quarter" idx="11"/>
          </p:nvPr>
        </p:nvSpPr>
        <p:spPr/>
        <p:txBody>
          <a:bodyPr/>
          <a:lstStyle/>
          <a:p>
            <a:r>
              <a:rPr lang="en-US"/>
              <a:t>© 2021 used with permission from IDDSI</a:t>
            </a:r>
            <a:endParaRPr lang="en-US" dirty="0"/>
          </a:p>
        </p:txBody>
      </p:sp>
      <p:sp>
        <p:nvSpPr>
          <p:cNvPr id="6" name="Slide Number Placeholder 5">
            <a:extLst>
              <a:ext uri="{FF2B5EF4-FFF2-40B4-BE49-F238E27FC236}">
                <a16:creationId xmlns:a16="http://schemas.microsoft.com/office/drawing/2014/main" id="{AE4DBBE0-2523-4A74-AE9C-39C9140C6602}"/>
              </a:ext>
            </a:extLst>
          </p:cNvPr>
          <p:cNvSpPr>
            <a:spLocks noGrp="1"/>
          </p:cNvSpPr>
          <p:nvPr>
            <p:ph type="sldNum" sz="quarter" idx="12"/>
          </p:nvPr>
        </p:nvSpPr>
        <p:spPr/>
        <p:txBody>
          <a:bodyPr/>
          <a:lstStyle/>
          <a:p>
            <a:fld id="{33DC7997-5FC0-4CC2-A146-63E8DE243424}" type="slidenum">
              <a:rPr lang="en-US" smtClean="0"/>
              <a:t>‹#›</a:t>
            </a:fld>
            <a:endParaRPr lang="en-US"/>
          </a:p>
        </p:txBody>
      </p:sp>
    </p:spTree>
    <p:extLst>
      <p:ext uri="{BB962C8B-B14F-4D97-AF65-F5344CB8AC3E}">
        <p14:creationId xmlns:p14="http://schemas.microsoft.com/office/powerpoint/2010/main" val="283602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Apple Title Slide">
    <p:spTree>
      <p:nvGrpSpPr>
        <p:cNvPr id="1" name=""/>
        <p:cNvGrpSpPr/>
        <p:nvPr/>
      </p:nvGrpSpPr>
      <p:grpSpPr>
        <a:xfrm>
          <a:off x="0" y="0"/>
          <a:ext cx="0" cy="0"/>
          <a:chOff x="0" y="0"/>
          <a:chExt cx="0" cy="0"/>
        </a:xfrm>
      </p:grpSpPr>
      <p:sp>
        <p:nvSpPr>
          <p:cNvPr id="11" name="Parallelogram 10">
            <a:extLst>
              <a:ext uri="{FF2B5EF4-FFF2-40B4-BE49-F238E27FC236}">
                <a16:creationId xmlns:a16="http://schemas.microsoft.com/office/drawing/2014/main" id="{882E52D9-8E10-446F-BBB5-FD18E44E08DF}"/>
              </a:ext>
            </a:extLst>
          </p:cNvPr>
          <p:cNvSpPr/>
          <p:nvPr/>
        </p:nvSpPr>
        <p:spPr>
          <a:xfrm>
            <a:off x="4325189" y="0"/>
            <a:ext cx="3763169" cy="6868127"/>
          </a:xfrm>
          <a:prstGeom prst="parallelogram">
            <a:avLst>
              <a:gd name="adj" fmla="val 809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026D0-1E31-4CBE-AB4C-64BCCA7A44DC}"/>
              </a:ext>
            </a:extLst>
          </p:cNvPr>
          <p:cNvSpPr>
            <a:spLocks noGrp="1"/>
          </p:cNvSpPr>
          <p:nvPr>
            <p:ph type="ctrTitle"/>
          </p:nvPr>
        </p:nvSpPr>
        <p:spPr>
          <a:xfrm>
            <a:off x="191311" y="1041400"/>
            <a:ext cx="6131668" cy="2387600"/>
          </a:xfrm>
        </p:spPr>
        <p:txBody>
          <a:bodyPr anchor="t">
            <a:normAutofit/>
          </a:bodyPr>
          <a:lstStyle>
            <a:lvl1pPr algn="ctr">
              <a:defRPr sz="40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1F8397C-B0A1-4916-960A-E1AFBD6D9170}"/>
              </a:ext>
            </a:extLst>
          </p:cNvPr>
          <p:cNvSpPr>
            <a:spLocks noGrp="1"/>
          </p:cNvSpPr>
          <p:nvPr>
            <p:ph type="subTitle" idx="1"/>
          </p:nvPr>
        </p:nvSpPr>
        <p:spPr>
          <a:xfrm>
            <a:off x="191311" y="3429000"/>
            <a:ext cx="61316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2E9712-F2C5-4374-96FF-A0D04FC9AEDD}"/>
              </a:ext>
            </a:extLst>
          </p:cNvPr>
          <p:cNvSpPr>
            <a:spLocks noGrp="1"/>
          </p:cNvSpPr>
          <p:nvPr>
            <p:ph type="dt" sz="half" idx="10"/>
          </p:nvPr>
        </p:nvSpPr>
        <p:spPr/>
        <p:txBody>
          <a:bodyPr/>
          <a:lstStyle/>
          <a:p>
            <a:fld id="{A0C4D6E6-657C-4790-A200-25064B717F3B}" type="datetime1">
              <a:rPr lang="en-US" smtClean="0"/>
              <a:t>6/16/2021</a:t>
            </a:fld>
            <a:endParaRPr lang="en-US"/>
          </a:p>
        </p:txBody>
      </p:sp>
      <p:sp>
        <p:nvSpPr>
          <p:cNvPr id="5" name="Footer Placeholder 4">
            <a:extLst>
              <a:ext uri="{FF2B5EF4-FFF2-40B4-BE49-F238E27FC236}">
                <a16:creationId xmlns:a16="http://schemas.microsoft.com/office/drawing/2014/main" id="{846E277D-0274-4D9B-B028-B5EBA1355740}"/>
              </a:ext>
            </a:extLst>
          </p:cNvPr>
          <p:cNvSpPr>
            <a:spLocks noGrp="1"/>
          </p:cNvSpPr>
          <p:nvPr>
            <p:ph type="ftr" sz="quarter" idx="11"/>
          </p:nvPr>
        </p:nvSpPr>
        <p:spPr/>
        <p:txBody>
          <a:bodyPr/>
          <a:lstStyle/>
          <a:p>
            <a:r>
              <a:rPr lang="en-US"/>
              <a:t>© 2021 used with permission from IDDSI</a:t>
            </a:r>
          </a:p>
        </p:txBody>
      </p:sp>
      <p:sp>
        <p:nvSpPr>
          <p:cNvPr id="6" name="Slide Number Placeholder 5">
            <a:extLst>
              <a:ext uri="{FF2B5EF4-FFF2-40B4-BE49-F238E27FC236}">
                <a16:creationId xmlns:a16="http://schemas.microsoft.com/office/drawing/2014/main" id="{616B0734-47EA-40AE-80C2-FA59164E9915}"/>
              </a:ext>
            </a:extLst>
          </p:cNvPr>
          <p:cNvSpPr>
            <a:spLocks noGrp="1"/>
          </p:cNvSpPr>
          <p:nvPr>
            <p:ph type="sldNum" sz="quarter" idx="12"/>
          </p:nvPr>
        </p:nvSpPr>
        <p:spPr/>
        <p:txBody>
          <a:bodyPr/>
          <a:lstStyle/>
          <a:p>
            <a:fld id="{8BC38E39-9020-45A9-B159-9441A081B569}" type="slidenum">
              <a:rPr lang="en-US" smtClean="0"/>
              <a:t>‹#›</a:t>
            </a:fld>
            <a:endParaRPr lang="en-US"/>
          </a:p>
        </p:txBody>
      </p:sp>
      <p:sp>
        <p:nvSpPr>
          <p:cNvPr id="7" name="Freeform 8">
            <a:extLst>
              <a:ext uri="{FF2B5EF4-FFF2-40B4-BE49-F238E27FC236}">
                <a16:creationId xmlns:a16="http://schemas.microsoft.com/office/drawing/2014/main" id="{25AD5E1C-2454-4F86-88D0-682ADBA18BFC}"/>
              </a:ext>
            </a:extLst>
          </p:cNvPr>
          <p:cNvSpPr txBox="1">
            <a:spLocks/>
          </p:cNvSpPr>
          <p:nvPr/>
        </p:nvSpPr>
        <p:spPr>
          <a:xfrm>
            <a:off x="4595585" y="0"/>
            <a:ext cx="7596415" cy="6868127"/>
          </a:xfrm>
          <a:custGeom>
            <a:avLst/>
            <a:gdLst>
              <a:gd name="connsiteX0" fmla="*/ 3036142 w 7596415"/>
              <a:gd name="connsiteY0" fmla="*/ 0 h 6868127"/>
              <a:gd name="connsiteX1" fmla="*/ 4012354 w 7596415"/>
              <a:gd name="connsiteY1" fmla="*/ 0 h 6868127"/>
              <a:gd name="connsiteX2" fmla="*/ 4065644 w 7596415"/>
              <a:gd name="connsiteY2" fmla="*/ 0 h 6868127"/>
              <a:gd name="connsiteX3" fmla="*/ 4201037 w 7596415"/>
              <a:gd name="connsiteY3" fmla="*/ 0 h 6868127"/>
              <a:gd name="connsiteX4" fmla="*/ 5041857 w 7596415"/>
              <a:gd name="connsiteY4" fmla="*/ 0 h 6868127"/>
              <a:gd name="connsiteX5" fmla="*/ 5169741 w 7596415"/>
              <a:gd name="connsiteY5" fmla="*/ 0 h 6868127"/>
              <a:gd name="connsiteX6" fmla="*/ 5177249 w 7596415"/>
              <a:gd name="connsiteY6" fmla="*/ 0 h 6868127"/>
              <a:gd name="connsiteX7" fmla="*/ 5230539 w 7596415"/>
              <a:gd name="connsiteY7" fmla="*/ 0 h 6868127"/>
              <a:gd name="connsiteX8" fmla="*/ 6145954 w 7596415"/>
              <a:gd name="connsiteY8" fmla="*/ 0 h 6868127"/>
              <a:gd name="connsiteX9" fmla="*/ 6199244 w 7596415"/>
              <a:gd name="connsiteY9" fmla="*/ 0 h 6868127"/>
              <a:gd name="connsiteX10" fmla="*/ 6206752 w 7596415"/>
              <a:gd name="connsiteY10" fmla="*/ 0 h 6868127"/>
              <a:gd name="connsiteX11" fmla="*/ 6334637 w 7596415"/>
              <a:gd name="connsiteY11" fmla="*/ 0 h 6868127"/>
              <a:gd name="connsiteX12" fmla="*/ 7175457 w 7596415"/>
              <a:gd name="connsiteY12" fmla="*/ 0 h 6868127"/>
              <a:gd name="connsiteX13" fmla="*/ 7310849 w 7596415"/>
              <a:gd name="connsiteY13" fmla="*/ 0 h 6868127"/>
              <a:gd name="connsiteX14" fmla="*/ 7364139 w 7596415"/>
              <a:gd name="connsiteY14" fmla="*/ 0 h 6868127"/>
              <a:gd name="connsiteX15" fmla="*/ 7596415 w 7596415"/>
              <a:gd name="connsiteY15" fmla="*/ 0 h 6868127"/>
              <a:gd name="connsiteX16" fmla="*/ 7596415 w 7596415"/>
              <a:gd name="connsiteY16" fmla="*/ 1682878 h 6868127"/>
              <a:gd name="connsiteX17" fmla="*/ 5304211 w 7596415"/>
              <a:gd name="connsiteY17" fmla="*/ 6868127 h 6868127"/>
              <a:gd name="connsiteX18" fmla="*/ 4327998 w 7596415"/>
              <a:gd name="connsiteY18" fmla="*/ 6868127 h 6868127"/>
              <a:gd name="connsiteX19" fmla="*/ 4274708 w 7596415"/>
              <a:gd name="connsiteY19" fmla="*/ 6868127 h 6868127"/>
              <a:gd name="connsiteX20" fmla="*/ 4139315 w 7596415"/>
              <a:gd name="connsiteY20" fmla="*/ 6868127 h 6868127"/>
              <a:gd name="connsiteX21" fmla="*/ 3298497 w 7596415"/>
              <a:gd name="connsiteY21" fmla="*/ 6868127 h 6868127"/>
              <a:gd name="connsiteX22" fmla="*/ 3170611 w 7596415"/>
              <a:gd name="connsiteY22" fmla="*/ 6868127 h 6868127"/>
              <a:gd name="connsiteX23" fmla="*/ 3163104 w 7596415"/>
              <a:gd name="connsiteY23" fmla="*/ 6868127 h 6868127"/>
              <a:gd name="connsiteX24" fmla="*/ 3109813 w 7596415"/>
              <a:gd name="connsiteY24" fmla="*/ 6868127 h 6868127"/>
              <a:gd name="connsiteX25" fmla="*/ 2194398 w 7596415"/>
              <a:gd name="connsiteY25" fmla="*/ 6868127 h 6868127"/>
              <a:gd name="connsiteX26" fmla="*/ 2141108 w 7596415"/>
              <a:gd name="connsiteY26" fmla="*/ 6868127 h 6868127"/>
              <a:gd name="connsiteX27" fmla="*/ 2133600 w 7596415"/>
              <a:gd name="connsiteY27" fmla="*/ 6868127 h 6868127"/>
              <a:gd name="connsiteX28" fmla="*/ 2005716 w 7596415"/>
              <a:gd name="connsiteY28" fmla="*/ 6868127 h 6868127"/>
              <a:gd name="connsiteX29" fmla="*/ 1164895 w 7596415"/>
              <a:gd name="connsiteY29" fmla="*/ 6868127 h 6868127"/>
              <a:gd name="connsiteX30" fmla="*/ 1029503 w 7596415"/>
              <a:gd name="connsiteY30" fmla="*/ 6868127 h 6868127"/>
              <a:gd name="connsiteX31" fmla="*/ 976213 w 7596415"/>
              <a:gd name="connsiteY31" fmla="*/ 6868127 h 6868127"/>
              <a:gd name="connsiteX32" fmla="*/ 0 w 7596415"/>
              <a:gd name="connsiteY32" fmla="*/ 6868127 h 68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6415" h="6868127">
                <a:moveTo>
                  <a:pt x="3036142" y="0"/>
                </a:moveTo>
                <a:lnTo>
                  <a:pt x="4012354" y="0"/>
                </a:lnTo>
                <a:lnTo>
                  <a:pt x="4065644" y="0"/>
                </a:lnTo>
                <a:lnTo>
                  <a:pt x="4201037" y="0"/>
                </a:lnTo>
                <a:lnTo>
                  <a:pt x="5041857" y="0"/>
                </a:lnTo>
                <a:lnTo>
                  <a:pt x="5169741" y="0"/>
                </a:lnTo>
                <a:lnTo>
                  <a:pt x="5177249" y="0"/>
                </a:lnTo>
                <a:lnTo>
                  <a:pt x="5230539" y="0"/>
                </a:lnTo>
                <a:lnTo>
                  <a:pt x="6145954" y="0"/>
                </a:lnTo>
                <a:lnTo>
                  <a:pt x="6199244" y="0"/>
                </a:lnTo>
                <a:lnTo>
                  <a:pt x="6206752" y="0"/>
                </a:lnTo>
                <a:lnTo>
                  <a:pt x="6334637" y="0"/>
                </a:lnTo>
                <a:lnTo>
                  <a:pt x="7175457" y="0"/>
                </a:lnTo>
                <a:lnTo>
                  <a:pt x="7310849" y="0"/>
                </a:lnTo>
                <a:lnTo>
                  <a:pt x="7364139" y="0"/>
                </a:lnTo>
                <a:lnTo>
                  <a:pt x="7596415" y="0"/>
                </a:lnTo>
                <a:lnTo>
                  <a:pt x="7596415" y="1682878"/>
                </a:lnTo>
                <a:lnTo>
                  <a:pt x="5304211" y="6868127"/>
                </a:lnTo>
                <a:lnTo>
                  <a:pt x="4327998" y="6868127"/>
                </a:lnTo>
                <a:lnTo>
                  <a:pt x="4274708" y="6868127"/>
                </a:lnTo>
                <a:lnTo>
                  <a:pt x="4139315" y="6868127"/>
                </a:lnTo>
                <a:lnTo>
                  <a:pt x="3298497" y="6868127"/>
                </a:lnTo>
                <a:lnTo>
                  <a:pt x="3170611" y="6868127"/>
                </a:lnTo>
                <a:lnTo>
                  <a:pt x="3163104" y="6868127"/>
                </a:lnTo>
                <a:lnTo>
                  <a:pt x="3109813" y="6868127"/>
                </a:lnTo>
                <a:lnTo>
                  <a:pt x="2194398" y="6868127"/>
                </a:lnTo>
                <a:lnTo>
                  <a:pt x="2141108" y="6868127"/>
                </a:lnTo>
                <a:lnTo>
                  <a:pt x="2133600" y="6868127"/>
                </a:lnTo>
                <a:lnTo>
                  <a:pt x="2005716" y="6868127"/>
                </a:lnTo>
                <a:lnTo>
                  <a:pt x="1164895" y="6868127"/>
                </a:lnTo>
                <a:lnTo>
                  <a:pt x="1029503" y="6868127"/>
                </a:lnTo>
                <a:lnTo>
                  <a:pt x="976213" y="6868127"/>
                </a:lnTo>
                <a:lnTo>
                  <a:pt x="0" y="6868127"/>
                </a:lnTo>
                <a:close/>
              </a:path>
            </a:pathLst>
          </a:custGeom>
          <a:blipFill dpi="0" rotWithShape="1">
            <a:blip r:embed="rId2">
              <a:extLst>
                <a:ext uri="{28A0092B-C50C-407E-A947-70E740481C1C}">
                  <a14:useLocalDpi xmlns:a14="http://schemas.microsoft.com/office/drawing/2010/main" val="0"/>
                </a:ext>
              </a:extLst>
            </a:blip>
            <a:srcRect/>
            <a:tile tx="0" ty="0" sx="100000" sy="100000" flip="none" algn="tl"/>
          </a:blipFill>
        </p:spPr>
        <p:txBody>
          <a:bodyPr vert="horz" wrap="square" lIns="91440" tIns="45720" rIns="91440" bIns="45720" rtlCol="0" anchor="ctr">
            <a:noAutofit/>
          </a:bodyPr>
          <a:lstStyle>
            <a:lvl1pPr marL="0" indent="0" algn="ctr" defTabSz="914318" rtl="0" eaLnBrk="1" latinLnBrk="0" hangingPunct="1">
              <a:lnSpc>
                <a:spcPct val="120000"/>
              </a:lnSpc>
              <a:spcBef>
                <a:spcPts val="1000"/>
              </a:spcBef>
              <a:buFont typeface="Arial" panose="020B0604020202020204" pitchFamily="34" charset="0"/>
              <a:buNone/>
              <a:defRPr sz="1000" b="1" kern="120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Freeform 8">
            <a:extLst>
              <a:ext uri="{FF2B5EF4-FFF2-40B4-BE49-F238E27FC236}">
                <a16:creationId xmlns:a16="http://schemas.microsoft.com/office/drawing/2014/main" id="{82F37E89-DD78-4753-B4A9-AA52F0C923F3}"/>
              </a:ext>
            </a:extLst>
          </p:cNvPr>
          <p:cNvSpPr txBox="1">
            <a:spLocks/>
          </p:cNvSpPr>
          <p:nvPr/>
        </p:nvSpPr>
        <p:spPr>
          <a:xfrm>
            <a:off x="4595585" y="0"/>
            <a:ext cx="7596415" cy="6868127"/>
          </a:xfrm>
          <a:custGeom>
            <a:avLst/>
            <a:gdLst>
              <a:gd name="connsiteX0" fmla="*/ 3036142 w 7596415"/>
              <a:gd name="connsiteY0" fmla="*/ 0 h 6868127"/>
              <a:gd name="connsiteX1" fmla="*/ 4012354 w 7596415"/>
              <a:gd name="connsiteY1" fmla="*/ 0 h 6868127"/>
              <a:gd name="connsiteX2" fmla="*/ 4065644 w 7596415"/>
              <a:gd name="connsiteY2" fmla="*/ 0 h 6868127"/>
              <a:gd name="connsiteX3" fmla="*/ 4201037 w 7596415"/>
              <a:gd name="connsiteY3" fmla="*/ 0 h 6868127"/>
              <a:gd name="connsiteX4" fmla="*/ 5041857 w 7596415"/>
              <a:gd name="connsiteY4" fmla="*/ 0 h 6868127"/>
              <a:gd name="connsiteX5" fmla="*/ 5169741 w 7596415"/>
              <a:gd name="connsiteY5" fmla="*/ 0 h 6868127"/>
              <a:gd name="connsiteX6" fmla="*/ 5177249 w 7596415"/>
              <a:gd name="connsiteY6" fmla="*/ 0 h 6868127"/>
              <a:gd name="connsiteX7" fmla="*/ 5230539 w 7596415"/>
              <a:gd name="connsiteY7" fmla="*/ 0 h 6868127"/>
              <a:gd name="connsiteX8" fmla="*/ 6145954 w 7596415"/>
              <a:gd name="connsiteY8" fmla="*/ 0 h 6868127"/>
              <a:gd name="connsiteX9" fmla="*/ 6199244 w 7596415"/>
              <a:gd name="connsiteY9" fmla="*/ 0 h 6868127"/>
              <a:gd name="connsiteX10" fmla="*/ 6206752 w 7596415"/>
              <a:gd name="connsiteY10" fmla="*/ 0 h 6868127"/>
              <a:gd name="connsiteX11" fmla="*/ 6334637 w 7596415"/>
              <a:gd name="connsiteY11" fmla="*/ 0 h 6868127"/>
              <a:gd name="connsiteX12" fmla="*/ 7175457 w 7596415"/>
              <a:gd name="connsiteY12" fmla="*/ 0 h 6868127"/>
              <a:gd name="connsiteX13" fmla="*/ 7310849 w 7596415"/>
              <a:gd name="connsiteY13" fmla="*/ 0 h 6868127"/>
              <a:gd name="connsiteX14" fmla="*/ 7364139 w 7596415"/>
              <a:gd name="connsiteY14" fmla="*/ 0 h 6868127"/>
              <a:gd name="connsiteX15" fmla="*/ 7596415 w 7596415"/>
              <a:gd name="connsiteY15" fmla="*/ 0 h 6868127"/>
              <a:gd name="connsiteX16" fmla="*/ 7596415 w 7596415"/>
              <a:gd name="connsiteY16" fmla="*/ 1682878 h 6868127"/>
              <a:gd name="connsiteX17" fmla="*/ 5304211 w 7596415"/>
              <a:gd name="connsiteY17" fmla="*/ 6868127 h 6868127"/>
              <a:gd name="connsiteX18" fmla="*/ 4327998 w 7596415"/>
              <a:gd name="connsiteY18" fmla="*/ 6868127 h 6868127"/>
              <a:gd name="connsiteX19" fmla="*/ 4274708 w 7596415"/>
              <a:gd name="connsiteY19" fmla="*/ 6868127 h 6868127"/>
              <a:gd name="connsiteX20" fmla="*/ 4139315 w 7596415"/>
              <a:gd name="connsiteY20" fmla="*/ 6868127 h 6868127"/>
              <a:gd name="connsiteX21" fmla="*/ 3298497 w 7596415"/>
              <a:gd name="connsiteY21" fmla="*/ 6868127 h 6868127"/>
              <a:gd name="connsiteX22" fmla="*/ 3170611 w 7596415"/>
              <a:gd name="connsiteY22" fmla="*/ 6868127 h 6868127"/>
              <a:gd name="connsiteX23" fmla="*/ 3163104 w 7596415"/>
              <a:gd name="connsiteY23" fmla="*/ 6868127 h 6868127"/>
              <a:gd name="connsiteX24" fmla="*/ 3109813 w 7596415"/>
              <a:gd name="connsiteY24" fmla="*/ 6868127 h 6868127"/>
              <a:gd name="connsiteX25" fmla="*/ 2194398 w 7596415"/>
              <a:gd name="connsiteY25" fmla="*/ 6868127 h 6868127"/>
              <a:gd name="connsiteX26" fmla="*/ 2141108 w 7596415"/>
              <a:gd name="connsiteY26" fmla="*/ 6868127 h 6868127"/>
              <a:gd name="connsiteX27" fmla="*/ 2133600 w 7596415"/>
              <a:gd name="connsiteY27" fmla="*/ 6868127 h 6868127"/>
              <a:gd name="connsiteX28" fmla="*/ 2005716 w 7596415"/>
              <a:gd name="connsiteY28" fmla="*/ 6868127 h 6868127"/>
              <a:gd name="connsiteX29" fmla="*/ 1164895 w 7596415"/>
              <a:gd name="connsiteY29" fmla="*/ 6868127 h 6868127"/>
              <a:gd name="connsiteX30" fmla="*/ 1029503 w 7596415"/>
              <a:gd name="connsiteY30" fmla="*/ 6868127 h 6868127"/>
              <a:gd name="connsiteX31" fmla="*/ 976213 w 7596415"/>
              <a:gd name="connsiteY31" fmla="*/ 6868127 h 6868127"/>
              <a:gd name="connsiteX32" fmla="*/ 0 w 7596415"/>
              <a:gd name="connsiteY32" fmla="*/ 6868127 h 68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6415" h="6868127">
                <a:moveTo>
                  <a:pt x="3036142" y="0"/>
                </a:moveTo>
                <a:lnTo>
                  <a:pt x="4012354" y="0"/>
                </a:lnTo>
                <a:lnTo>
                  <a:pt x="4065644" y="0"/>
                </a:lnTo>
                <a:lnTo>
                  <a:pt x="4201037" y="0"/>
                </a:lnTo>
                <a:lnTo>
                  <a:pt x="5041857" y="0"/>
                </a:lnTo>
                <a:lnTo>
                  <a:pt x="5169741" y="0"/>
                </a:lnTo>
                <a:lnTo>
                  <a:pt x="5177249" y="0"/>
                </a:lnTo>
                <a:lnTo>
                  <a:pt x="5230539" y="0"/>
                </a:lnTo>
                <a:lnTo>
                  <a:pt x="6145954" y="0"/>
                </a:lnTo>
                <a:lnTo>
                  <a:pt x="6199244" y="0"/>
                </a:lnTo>
                <a:lnTo>
                  <a:pt x="6206752" y="0"/>
                </a:lnTo>
                <a:lnTo>
                  <a:pt x="6334637" y="0"/>
                </a:lnTo>
                <a:lnTo>
                  <a:pt x="7175457" y="0"/>
                </a:lnTo>
                <a:lnTo>
                  <a:pt x="7310849" y="0"/>
                </a:lnTo>
                <a:lnTo>
                  <a:pt x="7364139" y="0"/>
                </a:lnTo>
                <a:lnTo>
                  <a:pt x="7596415" y="0"/>
                </a:lnTo>
                <a:lnTo>
                  <a:pt x="7596415" y="1682878"/>
                </a:lnTo>
                <a:lnTo>
                  <a:pt x="5304211" y="6868127"/>
                </a:lnTo>
                <a:lnTo>
                  <a:pt x="4327998" y="6868127"/>
                </a:lnTo>
                <a:lnTo>
                  <a:pt x="4274708" y="6868127"/>
                </a:lnTo>
                <a:lnTo>
                  <a:pt x="4139315" y="6868127"/>
                </a:lnTo>
                <a:lnTo>
                  <a:pt x="3298497" y="6868127"/>
                </a:lnTo>
                <a:lnTo>
                  <a:pt x="3170611" y="6868127"/>
                </a:lnTo>
                <a:lnTo>
                  <a:pt x="3163104" y="6868127"/>
                </a:lnTo>
                <a:lnTo>
                  <a:pt x="3109813" y="6868127"/>
                </a:lnTo>
                <a:lnTo>
                  <a:pt x="2194398" y="6868127"/>
                </a:lnTo>
                <a:lnTo>
                  <a:pt x="2141108" y="6868127"/>
                </a:lnTo>
                <a:lnTo>
                  <a:pt x="2133600" y="6868127"/>
                </a:lnTo>
                <a:lnTo>
                  <a:pt x="2005716" y="6868127"/>
                </a:lnTo>
                <a:lnTo>
                  <a:pt x="1164895" y="6868127"/>
                </a:lnTo>
                <a:lnTo>
                  <a:pt x="1029503" y="6868127"/>
                </a:lnTo>
                <a:lnTo>
                  <a:pt x="976213" y="6868127"/>
                </a:lnTo>
                <a:lnTo>
                  <a:pt x="0" y="6868127"/>
                </a:lnTo>
                <a:close/>
              </a:path>
            </a:pathLst>
          </a:custGeom>
          <a:solidFill>
            <a:schemeClr val="tx1">
              <a:alpha val="38000"/>
            </a:schemeClr>
          </a:solidFill>
        </p:spPr>
        <p:txBody>
          <a:bodyPr vert="horz" wrap="square" lIns="91440" tIns="45720" rIns="91440" bIns="45720" rtlCol="0" anchor="ctr">
            <a:noAutofit/>
          </a:bodyPr>
          <a:lstStyle>
            <a:lvl1pPr marL="0" indent="0" algn="ctr" defTabSz="914318" rtl="0" eaLnBrk="1" latinLnBrk="0" hangingPunct="1">
              <a:lnSpc>
                <a:spcPct val="120000"/>
              </a:lnSpc>
              <a:spcBef>
                <a:spcPts val="1000"/>
              </a:spcBef>
              <a:buFont typeface="Arial" panose="020B0604020202020204" pitchFamily="34" charset="0"/>
              <a:buNone/>
              <a:defRPr sz="1000" b="1" kern="120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3" name="Picture 12" descr="A picture containing text, clipart&#10;&#10;Description automatically generated">
            <a:extLst>
              <a:ext uri="{FF2B5EF4-FFF2-40B4-BE49-F238E27FC236}">
                <a16:creationId xmlns:a16="http://schemas.microsoft.com/office/drawing/2014/main" id="{EE60619B-7144-4523-8A51-22C5CE195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616" y="5990590"/>
            <a:ext cx="2202384" cy="731520"/>
          </a:xfrm>
          <a:prstGeom prst="rect">
            <a:avLst/>
          </a:prstGeom>
        </p:spPr>
      </p:pic>
    </p:spTree>
    <p:extLst>
      <p:ext uri="{BB962C8B-B14F-4D97-AF65-F5344CB8AC3E}">
        <p14:creationId xmlns:p14="http://schemas.microsoft.com/office/powerpoint/2010/main" val="40176151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Avocado Title Slide">
    <p:spTree>
      <p:nvGrpSpPr>
        <p:cNvPr id="1" name=""/>
        <p:cNvGrpSpPr/>
        <p:nvPr/>
      </p:nvGrpSpPr>
      <p:grpSpPr>
        <a:xfrm>
          <a:off x="0" y="0"/>
          <a:ext cx="0" cy="0"/>
          <a:chOff x="0" y="0"/>
          <a:chExt cx="0" cy="0"/>
        </a:xfrm>
      </p:grpSpPr>
      <p:sp>
        <p:nvSpPr>
          <p:cNvPr id="11" name="Parallelogram 10">
            <a:extLst>
              <a:ext uri="{FF2B5EF4-FFF2-40B4-BE49-F238E27FC236}">
                <a16:creationId xmlns:a16="http://schemas.microsoft.com/office/drawing/2014/main" id="{882E52D9-8E10-446F-BBB5-FD18E44E08DF}"/>
              </a:ext>
            </a:extLst>
          </p:cNvPr>
          <p:cNvSpPr/>
          <p:nvPr/>
        </p:nvSpPr>
        <p:spPr>
          <a:xfrm>
            <a:off x="4325189" y="0"/>
            <a:ext cx="3763169" cy="6868127"/>
          </a:xfrm>
          <a:prstGeom prst="parallelogram">
            <a:avLst>
              <a:gd name="adj" fmla="val 809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026D0-1E31-4CBE-AB4C-64BCCA7A44DC}"/>
              </a:ext>
            </a:extLst>
          </p:cNvPr>
          <p:cNvSpPr>
            <a:spLocks noGrp="1"/>
          </p:cNvSpPr>
          <p:nvPr>
            <p:ph type="ctrTitle"/>
          </p:nvPr>
        </p:nvSpPr>
        <p:spPr>
          <a:xfrm>
            <a:off x="191311" y="1041400"/>
            <a:ext cx="6131668" cy="2387600"/>
          </a:xfrm>
        </p:spPr>
        <p:txBody>
          <a:bodyPr anchor="t">
            <a:normAutofit/>
          </a:bodyPr>
          <a:lstStyle>
            <a:lvl1pPr algn="ctr">
              <a:defRPr sz="40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1F8397C-B0A1-4916-960A-E1AFBD6D9170}"/>
              </a:ext>
            </a:extLst>
          </p:cNvPr>
          <p:cNvSpPr>
            <a:spLocks noGrp="1"/>
          </p:cNvSpPr>
          <p:nvPr>
            <p:ph type="subTitle" idx="1"/>
          </p:nvPr>
        </p:nvSpPr>
        <p:spPr>
          <a:xfrm>
            <a:off x="191311" y="3429000"/>
            <a:ext cx="61316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2E9712-F2C5-4374-96FF-A0D04FC9AEDD}"/>
              </a:ext>
            </a:extLst>
          </p:cNvPr>
          <p:cNvSpPr>
            <a:spLocks noGrp="1"/>
          </p:cNvSpPr>
          <p:nvPr>
            <p:ph type="dt" sz="half" idx="10"/>
          </p:nvPr>
        </p:nvSpPr>
        <p:spPr/>
        <p:txBody>
          <a:bodyPr/>
          <a:lstStyle/>
          <a:p>
            <a:fld id="{A72D893A-6A1F-4B1C-AB26-30A98702632C}" type="datetime1">
              <a:rPr lang="en-US" smtClean="0"/>
              <a:t>6/16/2021</a:t>
            </a:fld>
            <a:endParaRPr lang="en-US"/>
          </a:p>
        </p:txBody>
      </p:sp>
      <p:sp>
        <p:nvSpPr>
          <p:cNvPr id="5" name="Footer Placeholder 4">
            <a:extLst>
              <a:ext uri="{FF2B5EF4-FFF2-40B4-BE49-F238E27FC236}">
                <a16:creationId xmlns:a16="http://schemas.microsoft.com/office/drawing/2014/main" id="{846E277D-0274-4D9B-B028-B5EBA1355740}"/>
              </a:ext>
            </a:extLst>
          </p:cNvPr>
          <p:cNvSpPr>
            <a:spLocks noGrp="1"/>
          </p:cNvSpPr>
          <p:nvPr>
            <p:ph type="ftr" sz="quarter" idx="11"/>
          </p:nvPr>
        </p:nvSpPr>
        <p:spPr/>
        <p:txBody>
          <a:bodyPr/>
          <a:lstStyle/>
          <a:p>
            <a:r>
              <a:rPr lang="en-US"/>
              <a:t>© 2021 used with permission from IDDSI</a:t>
            </a:r>
          </a:p>
        </p:txBody>
      </p:sp>
      <p:sp>
        <p:nvSpPr>
          <p:cNvPr id="6" name="Slide Number Placeholder 5">
            <a:extLst>
              <a:ext uri="{FF2B5EF4-FFF2-40B4-BE49-F238E27FC236}">
                <a16:creationId xmlns:a16="http://schemas.microsoft.com/office/drawing/2014/main" id="{616B0734-47EA-40AE-80C2-FA59164E9915}"/>
              </a:ext>
            </a:extLst>
          </p:cNvPr>
          <p:cNvSpPr>
            <a:spLocks noGrp="1"/>
          </p:cNvSpPr>
          <p:nvPr>
            <p:ph type="sldNum" sz="quarter" idx="12"/>
          </p:nvPr>
        </p:nvSpPr>
        <p:spPr/>
        <p:txBody>
          <a:bodyPr/>
          <a:lstStyle/>
          <a:p>
            <a:fld id="{8BC38E39-9020-45A9-B159-9441A081B569}" type="slidenum">
              <a:rPr lang="en-US" smtClean="0"/>
              <a:t>‹#›</a:t>
            </a:fld>
            <a:endParaRPr lang="en-US"/>
          </a:p>
        </p:txBody>
      </p:sp>
      <p:sp>
        <p:nvSpPr>
          <p:cNvPr id="7" name="Freeform 8">
            <a:extLst>
              <a:ext uri="{FF2B5EF4-FFF2-40B4-BE49-F238E27FC236}">
                <a16:creationId xmlns:a16="http://schemas.microsoft.com/office/drawing/2014/main" id="{25AD5E1C-2454-4F86-88D0-682ADBA18BFC}"/>
              </a:ext>
            </a:extLst>
          </p:cNvPr>
          <p:cNvSpPr txBox="1">
            <a:spLocks/>
          </p:cNvSpPr>
          <p:nvPr/>
        </p:nvSpPr>
        <p:spPr>
          <a:xfrm>
            <a:off x="4595585" y="0"/>
            <a:ext cx="7596415" cy="6868127"/>
          </a:xfrm>
          <a:custGeom>
            <a:avLst/>
            <a:gdLst>
              <a:gd name="connsiteX0" fmla="*/ 3036142 w 7596415"/>
              <a:gd name="connsiteY0" fmla="*/ 0 h 6868127"/>
              <a:gd name="connsiteX1" fmla="*/ 4012354 w 7596415"/>
              <a:gd name="connsiteY1" fmla="*/ 0 h 6868127"/>
              <a:gd name="connsiteX2" fmla="*/ 4065644 w 7596415"/>
              <a:gd name="connsiteY2" fmla="*/ 0 h 6868127"/>
              <a:gd name="connsiteX3" fmla="*/ 4201037 w 7596415"/>
              <a:gd name="connsiteY3" fmla="*/ 0 h 6868127"/>
              <a:gd name="connsiteX4" fmla="*/ 5041857 w 7596415"/>
              <a:gd name="connsiteY4" fmla="*/ 0 h 6868127"/>
              <a:gd name="connsiteX5" fmla="*/ 5169741 w 7596415"/>
              <a:gd name="connsiteY5" fmla="*/ 0 h 6868127"/>
              <a:gd name="connsiteX6" fmla="*/ 5177249 w 7596415"/>
              <a:gd name="connsiteY6" fmla="*/ 0 h 6868127"/>
              <a:gd name="connsiteX7" fmla="*/ 5230539 w 7596415"/>
              <a:gd name="connsiteY7" fmla="*/ 0 h 6868127"/>
              <a:gd name="connsiteX8" fmla="*/ 6145954 w 7596415"/>
              <a:gd name="connsiteY8" fmla="*/ 0 h 6868127"/>
              <a:gd name="connsiteX9" fmla="*/ 6199244 w 7596415"/>
              <a:gd name="connsiteY9" fmla="*/ 0 h 6868127"/>
              <a:gd name="connsiteX10" fmla="*/ 6206752 w 7596415"/>
              <a:gd name="connsiteY10" fmla="*/ 0 h 6868127"/>
              <a:gd name="connsiteX11" fmla="*/ 6334637 w 7596415"/>
              <a:gd name="connsiteY11" fmla="*/ 0 h 6868127"/>
              <a:gd name="connsiteX12" fmla="*/ 7175457 w 7596415"/>
              <a:gd name="connsiteY12" fmla="*/ 0 h 6868127"/>
              <a:gd name="connsiteX13" fmla="*/ 7310849 w 7596415"/>
              <a:gd name="connsiteY13" fmla="*/ 0 h 6868127"/>
              <a:gd name="connsiteX14" fmla="*/ 7364139 w 7596415"/>
              <a:gd name="connsiteY14" fmla="*/ 0 h 6868127"/>
              <a:gd name="connsiteX15" fmla="*/ 7596415 w 7596415"/>
              <a:gd name="connsiteY15" fmla="*/ 0 h 6868127"/>
              <a:gd name="connsiteX16" fmla="*/ 7596415 w 7596415"/>
              <a:gd name="connsiteY16" fmla="*/ 1682878 h 6868127"/>
              <a:gd name="connsiteX17" fmla="*/ 5304211 w 7596415"/>
              <a:gd name="connsiteY17" fmla="*/ 6868127 h 6868127"/>
              <a:gd name="connsiteX18" fmla="*/ 4327998 w 7596415"/>
              <a:gd name="connsiteY18" fmla="*/ 6868127 h 6868127"/>
              <a:gd name="connsiteX19" fmla="*/ 4274708 w 7596415"/>
              <a:gd name="connsiteY19" fmla="*/ 6868127 h 6868127"/>
              <a:gd name="connsiteX20" fmla="*/ 4139315 w 7596415"/>
              <a:gd name="connsiteY20" fmla="*/ 6868127 h 6868127"/>
              <a:gd name="connsiteX21" fmla="*/ 3298497 w 7596415"/>
              <a:gd name="connsiteY21" fmla="*/ 6868127 h 6868127"/>
              <a:gd name="connsiteX22" fmla="*/ 3170611 w 7596415"/>
              <a:gd name="connsiteY22" fmla="*/ 6868127 h 6868127"/>
              <a:gd name="connsiteX23" fmla="*/ 3163104 w 7596415"/>
              <a:gd name="connsiteY23" fmla="*/ 6868127 h 6868127"/>
              <a:gd name="connsiteX24" fmla="*/ 3109813 w 7596415"/>
              <a:gd name="connsiteY24" fmla="*/ 6868127 h 6868127"/>
              <a:gd name="connsiteX25" fmla="*/ 2194398 w 7596415"/>
              <a:gd name="connsiteY25" fmla="*/ 6868127 h 6868127"/>
              <a:gd name="connsiteX26" fmla="*/ 2141108 w 7596415"/>
              <a:gd name="connsiteY26" fmla="*/ 6868127 h 6868127"/>
              <a:gd name="connsiteX27" fmla="*/ 2133600 w 7596415"/>
              <a:gd name="connsiteY27" fmla="*/ 6868127 h 6868127"/>
              <a:gd name="connsiteX28" fmla="*/ 2005716 w 7596415"/>
              <a:gd name="connsiteY28" fmla="*/ 6868127 h 6868127"/>
              <a:gd name="connsiteX29" fmla="*/ 1164895 w 7596415"/>
              <a:gd name="connsiteY29" fmla="*/ 6868127 h 6868127"/>
              <a:gd name="connsiteX30" fmla="*/ 1029503 w 7596415"/>
              <a:gd name="connsiteY30" fmla="*/ 6868127 h 6868127"/>
              <a:gd name="connsiteX31" fmla="*/ 976213 w 7596415"/>
              <a:gd name="connsiteY31" fmla="*/ 6868127 h 6868127"/>
              <a:gd name="connsiteX32" fmla="*/ 0 w 7596415"/>
              <a:gd name="connsiteY32" fmla="*/ 6868127 h 68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6415" h="6868127">
                <a:moveTo>
                  <a:pt x="3036142" y="0"/>
                </a:moveTo>
                <a:lnTo>
                  <a:pt x="4012354" y="0"/>
                </a:lnTo>
                <a:lnTo>
                  <a:pt x="4065644" y="0"/>
                </a:lnTo>
                <a:lnTo>
                  <a:pt x="4201037" y="0"/>
                </a:lnTo>
                <a:lnTo>
                  <a:pt x="5041857" y="0"/>
                </a:lnTo>
                <a:lnTo>
                  <a:pt x="5169741" y="0"/>
                </a:lnTo>
                <a:lnTo>
                  <a:pt x="5177249" y="0"/>
                </a:lnTo>
                <a:lnTo>
                  <a:pt x="5230539" y="0"/>
                </a:lnTo>
                <a:lnTo>
                  <a:pt x="6145954" y="0"/>
                </a:lnTo>
                <a:lnTo>
                  <a:pt x="6199244" y="0"/>
                </a:lnTo>
                <a:lnTo>
                  <a:pt x="6206752" y="0"/>
                </a:lnTo>
                <a:lnTo>
                  <a:pt x="6334637" y="0"/>
                </a:lnTo>
                <a:lnTo>
                  <a:pt x="7175457" y="0"/>
                </a:lnTo>
                <a:lnTo>
                  <a:pt x="7310849" y="0"/>
                </a:lnTo>
                <a:lnTo>
                  <a:pt x="7364139" y="0"/>
                </a:lnTo>
                <a:lnTo>
                  <a:pt x="7596415" y="0"/>
                </a:lnTo>
                <a:lnTo>
                  <a:pt x="7596415" y="1682878"/>
                </a:lnTo>
                <a:lnTo>
                  <a:pt x="5304211" y="6868127"/>
                </a:lnTo>
                <a:lnTo>
                  <a:pt x="4327998" y="6868127"/>
                </a:lnTo>
                <a:lnTo>
                  <a:pt x="4274708" y="6868127"/>
                </a:lnTo>
                <a:lnTo>
                  <a:pt x="4139315" y="6868127"/>
                </a:lnTo>
                <a:lnTo>
                  <a:pt x="3298497" y="6868127"/>
                </a:lnTo>
                <a:lnTo>
                  <a:pt x="3170611" y="6868127"/>
                </a:lnTo>
                <a:lnTo>
                  <a:pt x="3163104" y="6868127"/>
                </a:lnTo>
                <a:lnTo>
                  <a:pt x="3109813" y="6868127"/>
                </a:lnTo>
                <a:lnTo>
                  <a:pt x="2194398" y="6868127"/>
                </a:lnTo>
                <a:lnTo>
                  <a:pt x="2141108" y="6868127"/>
                </a:lnTo>
                <a:lnTo>
                  <a:pt x="2133600" y="6868127"/>
                </a:lnTo>
                <a:lnTo>
                  <a:pt x="2005716" y="6868127"/>
                </a:lnTo>
                <a:lnTo>
                  <a:pt x="1164895" y="6868127"/>
                </a:lnTo>
                <a:lnTo>
                  <a:pt x="1029503" y="6868127"/>
                </a:lnTo>
                <a:lnTo>
                  <a:pt x="976213" y="6868127"/>
                </a:lnTo>
                <a:lnTo>
                  <a:pt x="0" y="6868127"/>
                </a:lnTo>
                <a:close/>
              </a:path>
            </a:pathLst>
          </a:custGeom>
          <a:blipFill dpi="0" rotWithShape="1">
            <a:blip r:embed="rId2">
              <a:extLst>
                <a:ext uri="{28A0092B-C50C-407E-A947-70E740481C1C}">
                  <a14:useLocalDpi xmlns:a14="http://schemas.microsoft.com/office/drawing/2010/main" val="0"/>
                </a:ext>
              </a:extLst>
            </a:blip>
            <a:srcRect/>
            <a:tile tx="-5384800" ty="-1244600" sx="100000" sy="100000" flip="none" algn="tl"/>
          </a:blipFill>
        </p:spPr>
        <p:txBody>
          <a:bodyPr vert="horz" wrap="square" lIns="91440" tIns="45720" rIns="91440" bIns="45720" rtlCol="0" anchor="ctr">
            <a:noAutofit/>
          </a:bodyPr>
          <a:lstStyle>
            <a:lvl1pPr marL="0" indent="0" algn="ctr" defTabSz="914318" rtl="0" eaLnBrk="1" latinLnBrk="0" hangingPunct="1">
              <a:lnSpc>
                <a:spcPct val="120000"/>
              </a:lnSpc>
              <a:spcBef>
                <a:spcPts val="1000"/>
              </a:spcBef>
              <a:buFont typeface="Arial" panose="020B0604020202020204" pitchFamily="34" charset="0"/>
              <a:buNone/>
              <a:defRPr sz="1000" b="1" kern="120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Freeform 8">
            <a:extLst>
              <a:ext uri="{FF2B5EF4-FFF2-40B4-BE49-F238E27FC236}">
                <a16:creationId xmlns:a16="http://schemas.microsoft.com/office/drawing/2014/main" id="{82F37E89-DD78-4753-B4A9-AA52F0C923F3}"/>
              </a:ext>
            </a:extLst>
          </p:cNvPr>
          <p:cNvSpPr txBox="1">
            <a:spLocks/>
          </p:cNvSpPr>
          <p:nvPr/>
        </p:nvSpPr>
        <p:spPr>
          <a:xfrm>
            <a:off x="4583793" y="0"/>
            <a:ext cx="7596415" cy="6868127"/>
          </a:xfrm>
          <a:custGeom>
            <a:avLst/>
            <a:gdLst>
              <a:gd name="connsiteX0" fmla="*/ 3036142 w 7596415"/>
              <a:gd name="connsiteY0" fmla="*/ 0 h 6868127"/>
              <a:gd name="connsiteX1" fmla="*/ 4012354 w 7596415"/>
              <a:gd name="connsiteY1" fmla="*/ 0 h 6868127"/>
              <a:gd name="connsiteX2" fmla="*/ 4065644 w 7596415"/>
              <a:gd name="connsiteY2" fmla="*/ 0 h 6868127"/>
              <a:gd name="connsiteX3" fmla="*/ 4201037 w 7596415"/>
              <a:gd name="connsiteY3" fmla="*/ 0 h 6868127"/>
              <a:gd name="connsiteX4" fmla="*/ 5041857 w 7596415"/>
              <a:gd name="connsiteY4" fmla="*/ 0 h 6868127"/>
              <a:gd name="connsiteX5" fmla="*/ 5169741 w 7596415"/>
              <a:gd name="connsiteY5" fmla="*/ 0 h 6868127"/>
              <a:gd name="connsiteX6" fmla="*/ 5177249 w 7596415"/>
              <a:gd name="connsiteY6" fmla="*/ 0 h 6868127"/>
              <a:gd name="connsiteX7" fmla="*/ 5230539 w 7596415"/>
              <a:gd name="connsiteY7" fmla="*/ 0 h 6868127"/>
              <a:gd name="connsiteX8" fmla="*/ 6145954 w 7596415"/>
              <a:gd name="connsiteY8" fmla="*/ 0 h 6868127"/>
              <a:gd name="connsiteX9" fmla="*/ 6199244 w 7596415"/>
              <a:gd name="connsiteY9" fmla="*/ 0 h 6868127"/>
              <a:gd name="connsiteX10" fmla="*/ 6206752 w 7596415"/>
              <a:gd name="connsiteY10" fmla="*/ 0 h 6868127"/>
              <a:gd name="connsiteX11" fmla="*/ 6334637 w 7596415"/>
              <a:gd name="connsiteY11" fmla="*/ 0 h 6868127"/>
              <a:gd name="connsiteX12" fmla="*/ 7175457 w 7596415"/>
              <a:gd name="connsiteY12" fmla="*/ 0 h 6868127"/>
              <a:gd name="connsiteX13" fmla="*/ 7310849 w 7596415"/>
              <a:gd name="connsiteY13" fmla="*/ 0 h 6868127"/>
              <a:gd name="connsiteX14" fmla="*/ 7364139 w 7596415"/>
              <a:gd name="connsiteY14" fmla="*/ 0 h 6868127"/>
              <a:gd name="connsiteX15" fmla="*/ 7596415 w 7596415"/>
              <a:gd name="connsiteY15" fmla="*/ 0 h 6868127"/>
              <a:gd name="connsiteX16" fmla="*/ 7596415 w 7596415"/>
              <a:gd name="connsiteY16" fmla="*/ 1682878 h 6868127"/>
              <a:gd name="connsiteX17" fmla="*/ 5304211 w 7596415"/>
              <a:gd name="connsiteY17" fmla="*/ 6868127 h 6868127"/>
              <a:gd name="connsiteX18" fmla="*/ 4327998 w 7596415"/>
              <a:gd name="connsiteY18" fmla="*/ 6868127 h 6868127"/>
              <a:gd name="connsiteX19" fmla="*/ 4274708 w 7596415"/>
              <a:gd name="connsiteY19" fmla="*/ 6868127 h 6868127"/>
              <a:gd name="connsiteX20" fmla="*/ 4139315 w 7596415"/>
              <a:gd name="connsiteY20" fmla="*/ 6868127 h 6868127"/>
              <a:gd name="connsiteX21" fmla="*/ 3298497 w 7596415"/>
              <a:gd name="connsiteY21" fmla="*/ 6868127 h 6868127"/>
              <a:gd name="connsiteX22" fmla="*/ 3170611 w 7596415"/>
              <a:gd name="connsiteY22" fmla="*/ 6868127 h 6868127"/>
              <a:gd name="connsiteX23" fmla="*/ 3163104 w 7596415"/>
              <a:gd name="connsiteY23" fmla="*/ 6868127 h 6868127"/>
              <a:gd name="connsiteX24" fmla="*/ 3109813 w 7596415"/>
              <a:gd name="connsiteY24" fmla="*/ 6868127 h 6868127"/>
              <a:gd name="connsiteX25" fmla="*/ 2194398 w 7596415"/>
              <a:gd name="connsiteY25" fmla="*/ 6868127 h 6868127"/>
              <a:gd name="connsiteX26" fmla="*/ 2141108 w 7596415"/>
              <a:gd name="connsiteY26" fmla="*/ 6868127 h 6868127"/>
              <a:gd name="connsiteX27" fmla="*/ 2133600 w 7596415"/>
              <a:gd name="connsiteY27" fmla="*/ 6868127 h 6868127"/>
              <a:gd name="connsiteX28" fmla="*/ 2005716 w 7596415"/>
              <a:gd name="connsiteY28" fmla="*/ 6868127 h 6868127"/>
              <a:gd name="connsiteX29" fmla="*/ 1164895 w 7596415"/>
              <a:gd name="connsiteY29" fmla="*/ 6868127 h 6868127"/>
              <a:gd name="connsiteX30" fmla="*/ 1029503 w 7596415"/>
              <a:gd name="connsiteY30" fmla="*/ 6868127 h 6868127"/>
              <a:gd name="connsiteX31" fmla="*/ 976213 w 7596415"/>
              <a:gd name="connsiteY31" fmla="*/ 6868127 h 6868127"/>
              <a:gd name="connsiteX32" fmla="*/ 0 w 7596415"/>
              <a:gd name="connsiteY32" fmla="*/ 6868127 h 68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6415" h="6868127">
                <a:moveTo>
                  <a:pt x="3036142" y="0"/>
                </a:moveTo>
                <a:lnTo>
                  <a:pt x="4012354" y="0"/>
                </a:lnTo>
                <a:lnTo>
                  <a:pt x="4065644" y="0"/>
                </a:lnTo>
                <a:lnTo>
                  <a:pt x="4201037" y="0"/>
                </a:lnTo>
                <a:lnTo>
                  <a:pt x="5041857" y="0"/>
                </a:lnTo>
                <a:lnTo>
                  <a:pt x="5169741" y="0"/>
                </a:lnTo>
                <a:lnTo>
                  <a:pt x="5177249" y="0"/>
                </a:lnTo>
                <a:lnTo>
                  <a:pt x="5230539" y="0"/>
                </a:lnTo>
                <a:lnTo>
                  <a:pt x="6145954" y="0"/>
                </a:lnTo>
                <a:lnTo>
                  <a:pt x="6199244" y="0"/>
                </a:lnTo>
                <a:lnTo>
                  <a:pt x="6206752" y="0"/>
                </a:lnTo>
                <a:lnTo>
                  <a:pt x="6334637" y="0"/>
                </a:lnTo>
                <a:lnTo>
                  <a:pt x="7175457" y="0"/>
                </a:lnTo>
                <a:lnTo>
                  <a:pt x="7310849" y="0"/>
                </a:lnTo>
                <a:lnTo>
                  <a:pt x="7364139" y="0"/>
                </a:lnTo>
                <a:lnTo>
                  <a:pt x="7596415" y="0"/>
                </a:lnTo>
                <a:lnTo>
                  <a:pt x="7596415" y="1682878"/>
                </a:lnTo>
                <a:lnTo>
                  <a:pt x="5304211" y="6868127"/>
                </a:lnTo>
                <a:lnTo>
                  <a:pt x="4327998" y="6868127"/>
                </a:lnTo>
                <a:lnTo>
                  <a:pt x="4274708" y="6868127"/>
                </a:lnTo>
                <a:lnTo>
                  <a:pt x="4139315" y="6868127"/>
                </a:lnTo>
                <a:lnTo>
                  <a:pt x="3298497" y="6868127"/>
                </a:lnTo>
                <a:lnTo>
                  <a:pt x="3170611" y="6868127"/>
                </a:lnTo>
                <a:lnTo>
                  <a:pt x="3163104" y="6868127"/>
                </a:lnTo>
                <a:lnTo>
                  <a:pt x="3109813" y="6868127"/>
                </a:lnTo>
                <a:lnTo>
                  <a:pt x="2194398" y="6868127"/>
                </a:lnTo>
                <a:lnTo>
                  <a:pt x="2141108" y="6868127"/>
                </a:lnTo>
                <a:lnTo>
                  <a:pt x="2133600" y="6868127"/>
                </a:lnTo>
                <a:lnTo>
                  <a:pt x="2005716" y="6868127"/>
                </a:lnTo>
                <a:lnTo>
                  <a:pt x="1164895" y="6868127"/>
                </a:lnTo>
                <a:lnTo>
                  <a:pt x="1029503" y="6868127"/>
                </a:lnTo>
                <a:lnTo>
                  <a:pt x="976213" y="6868127"/>
                </a:lnTo>
                <a:lnTo>
                  <a:pt x="0" y="6868127"/>
                </a:lnTo>
                <a:close/>
              </a:path>
            </a:pathLst>
          </a:custGeom>
          <a:solidFill>
            <a:schemeClr val="tx1">
              <a:alpha val="38000"/>
            </a:schemeClr>
          </a:solidFill>
        </p:spPr>
        <p:txBody>
          <a:bodyPr vert="horz" wrap="square" lIns="91440" tIns="45720" rIns="91440" bIns="45720" rtlCol="0" anchor="ctr">
            <a:noAutofit/>
          </a:bodyPr>
          <a:lstStyle>
            <a:lvl1pPr marL="0" indent="0" algn="ctr" defTabSz="914318" rtl="0" eaLnBrk="1" latinLnBrk="0" hangingPunct="1">
              <a:lnSpc>
                <a:spcPct val="120000"/>
              </a:lnSpc>
              <a:spcBef>
                <a:spcPts val="1000"/>
              </a:spcBef>
              <a:buFont typeface="Arial" panose="020B0604020202020204" pitchFamily="34" charset="0"/>
              <a:buNone/>
              <a:defRPr sz="1000" b="1" kern="120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3" name="Picture 12" descr="A picture containing text, clipart&#10;&#10;Description automatically generated">
            <a:extLst>
              <a:ext uri="{FF2B5EF4-FFF2-40B4-BE49-F238E27FC236}">
                <a16:creationId xmlns:a16="http://schemas.microsoft.com/office/drawing/2014/main" id="{EE60619B-7144-4523-8A51-22C5CE195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616" y="5990590"/>
            <a:ext cx="2202384" cy="731520"/>
          </a:xfrm>
          <a:prstGeom prst="rect">
            <a:avLst/>
          </a:prstGeom>
        </p:spPr>
      </p:pic>
    </p:spTree>
    <p:extLst>
      <p:ext uri="{BB962C8B-B14F-4D97-AF65-F5344CB8AC3E}">
        <p14:creationId xmlns:p14="http://schemas.microsoft.com/office/powerpoint/2010/main" val="29217668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Avocado Title Slide">
    <p:spTree>
      <p:nvGrpSpPr>
        <p:cNvPr id="1" name=""/>
        <p:cNvGrpSpPr/>
        <p:nvPr/>
      </p:nvGrpSpPr>
      <p:grpSpPr>
        <a:xfrm>
          <a:off x="0" y="0"/>
          <a:ext cx="0" cy="0"/>
          <a:chOff x="0" y="0"/>
          <a:chExt cx="0" cy="0"/>
        </a:xfrm>
      </p:grpSpPr>
      <p:sp>
        <p:nvSpPr>
          <p:cNvPr id="11" name="Parallelogram 10">
            <a:extLst>
              <a:ext uri="{FF2B5EF4-FFF2-40B4-BE49-F238E27FC236}">
                <a16:creationId xmlns:a16="http://schemas.microsoft.com/office/drawing/2014/main" id="{882E52D9-8E10-446F-BBB5-FD18E44E08DF}"/>
              </a:ext>
            </a:extLst>
          </p:cNvPr>
          <p:cNvSpPr/>
          <p:nvPr/>
        </p:nvSpPr>
        <p:spPr>
          <a:xfrm>
            <a:off x="4325189" y="0"/>
            <a:ext cx="3763169" cy="6868127"/>
          </a:xfrm>
          <a:prstGeom prst="parallelogram">
            <a:avLst>
              <a:gd name="adj" fmla="val 809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026D0-1E31-4CBE-AB4C-64BCCA7A44DC}"/>
              </a:ext>
            </a:extLst>
          </p:cNvPr>
          <p:cNvSpPr>
            <a:spLocks noGrp="1"/>
          </p:cNvSpPr>
          <p:nvPr>
            <p:ph type="ctrTitle"/>
          </p:nvPr>
        </p:nvSpPr>
        <p:spPr>
          <a:xfrm>
            <a:off x="191311" y="1041400"/>
            <a:ext cx="6131668" cy="2387600"/>
          </a:xfrm>
        </p:spPr>
        <p:txBody>
          <a:bodyPr anchor="t">
            <a:normAutofit/>
          </a:bodyPr>
          <a:lstStyle>
            <a:lvl1pPr algn="ctr">
              <a:defRPr sz="40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1F8397C-B0A1-4916-960A-E1AFBD6D9170}"/>
              </a:ext>
            </a:extLst>
          </p:cNvPr>
          <p:cNvSpPr>
            <a:spLocks noGrp="1"/>
          </p:cNvSpPr>
          <p:nvPr>
            <p:ph type="subTitle" idx="1"/>
          </p:nvPr>
        </p:nvSpPr>
        <p:spPr>
          <a:xfrm>
            <a:off x="191311" y="3429000"/>
            <a:ext cx="61316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2E9712-F2C5-4374-96FF-A0D04FC9AEDD}"/>
              </a:ext>
            </a:extLst>
          </p:cNvPr>
          <p:cNvSpPr>
            <a:spLocks noGrp="1"/>
          </p:cNvSpPr>
          <p:nvPr>
            <p:ph type="dt" sz="half" idx="10"/>
          </p:nvPr>
        </p:nvSpPr>
        <p:spPr/>
        <p:txBody>
          <a:bodyPr/>
          <a:lstStyle/>
          <a:p>
            <a:fld id="{EDC3C012-1537-43E0-A92B-BE6829DD5284}" type="datetime1">
              <a:rPr lang="en-US" smtClean="0"/>
              <a:t>6/16/2021</a:t>
            </a:fld>
            <a:endParaRPr lang="en-US"/>
          </a:p>
        </p:txBody>
      </p:sp>
      <p:sp>
        <p:nvSpPr>
          <p:cNvPr id="5" name="Footer Placeholder 4">
            <a:extLst>
              <a:ext uri="{FF2B5EF4-FFF2-40B4-BE49-F238E27FC236}">
                <a16:creationId xmlns:a16="http://schemas.microsoft.com/office/drawing/2014/main" id="{846E277D-0274-4D9B-B028-B5EBA1355740}"/>
              </a:ext>
            </a:extLst>
          </p:cNvPr>
          <p:cNvSpPr>
            <a:spLocks noGrp="1"/>
          </p:cNvSpPr>
          <p:nvPr>
            <p:ph type="ftr" sz="quarter" idx="11"/>
          </p:nvPr>
        </p:nvSpPr>
        <p:spPr/>
        <p:txBody>
          <a:bodyPr/>
          <a:lstStyle/>
          <a:p>
            <a:r>
              <a:rPr lang="en-US"/>
              <a:t>© 2021 used with permission from IDDSI</a:t>
            </a:r>
          </a:p>
        </p:txBody>
      </p:sp>
      <p:sp>
        <p:nvSpPr>
          <p:cNvPr id="6" name="Slide Number Placeholder 5">
            <a:extLst>
              <a:ext uri="{FF2B5EF4-FFF2-40B4-BE49-F238E27FC236}">
                <a16:creationId xmlns:a16="http://schemas.microsoft.com/office/drawing/2014/main" id="{616B0734-47EA-40AE-80C2-FA59164E9915}"/>
              </a:ext>
            </a:extLst>
          </p:cNvPr>
          <p:cNvSpPr>
            <a:spLocks noGrp="1"/>
          </p:cNvSpPr>
          <p:nvPr>
            <p:ph type="sldNum" sz="quarter" idx="12"/>
          </p:nvPr>
        </p:nvSpPr>
        <p:spPr/>
        <p:txBody>
          <a:bodyPr/>
          <a:lstStyle/>
          <a:p>
            <a:fld id="{8BC38E39-9020-45A9-B159-9441A081B569}" type="slidenum">
              <a:rPr lang="en-US" smtClean="0"/>
              <a:t>‹#›</a:t>
            </a:fld>
            <a:endParaRPr lang="en-US"/>
          </a:p>
        </p:txBody>
      </p:sp>
      <p:sp>
        <p:nvSpPr>
          <p:cNvPr id="7" name="Freeform 8">
            <a:extLst>
              <a:ext uri="{FF2B5EF4-FFF2-40B4-BE49-F238E27FC236}">
                <a16:creationId xmlns:a16="http://schemas.microsoft.com/office/drawing/2014/main" id="{25AD5E1C-2454-4F86-88D0-682ADBA18BFC}"/>
              </a:ext>
            </a:extLst>
          </p:cNvPr>
          <p:cNvSpPr txBox="1">
            <a:spLocks/>
          </p:cNvSpPr>
          <p:nvPr/>
        </p:nvSpPr>
        <p:spPr>
          <a:xfrm>
            <a:off x="4595585" y="0"/>
            <a:ext cx="7596415" cy="6868127"/>
          </a:xfrm>
          <a:custGeom>
            <a:avLst/>
            <a:gdLst>
              <a:gd name="connsiteX0" fmla="*/ 3036142 w 7596415"/>
              <a:gd name="connsiteY0" fmla="*/ 0 h 6868127"/>
              <a:gd name="connsiteX1" fmla="*/ 4012354 w 7596415"/>
              <a:gd name="connsiteY1" fmla="*/ 0 h 6868127"/>
              <a:gd name="connsiteX2" fmla="*/ 4065644 w 7596415"/>
              <a:gd name="connsiteY2" fmla="*/ 0 h 6868127"/>
              <a:gd name="connsiteX3" fmla="*/ 4201037 w 7596415"/>
              <a:gd name="connsiteY3" fmla="*/ 0 h 6868127"/>
              <a:gd name="connsiteX4" fmla="*/ 5041857 w 7596415"/>
              <a:gd name="connsiteY4" fmla="*/ 0 h 6868127"/>
              <a:gd name="connsiteX5" fmla="*/ 5169741 w 7596415"/>
              <a:gd name="connsiteY5" fmla="*/ 0 h 6868127"/>
              <a:gd name="connsiteX6" fmla="*/ 5177249 w 7596415"/>
              <a:gd name="connsiteY6" fmla="*/ 0 h 6868127"/>
              <a:gd name="connsiteX7" fmla="*/ 5230539 w 7596415"/>
              <a:gd name="connsiteY7" fmla="*/ 0 h 6868127"/>
              <a:gd name="connsiteX8" fmla="*/ 6145954 w 7596415"/>
              <a:gd name="connsiteY8" fmla="*/ 0 h 6868127"/>
              <a:gd name="connsiteX9" fmla="*/ 6199244 w 7596415"/>
              <a:gd name="connsiteY9" fmla="*/ 0 h 6868127"/>
              <a:gd name="connsiteX10" fmla="*/ 6206752 w 7596415"/>
              <a:gd name="connsiteY10" fmla="*/ 0 h 6868127"/>
              <a:gd name="connsiteX11" fmla="*/ 6334637 w 7596415"/>
              <a:gd name="connsiteY11" fmla="*/ 0 h 6868127"/>
              <a:gd name="connsiteX12" fmla="*/ 7175457 w 7596415"/>
              <a:gd name="connsiteY12" fmla="*/ 0 h 6868127"/>
              <a:gd name="connsiteX13" fmla="*/ 7310849 w 7596415"/>
              <a:gd name="connsiteY13" fmla="*/ 0 h 6868127"/>
              <a:gd name="connsiteX14" fmla="*/ 7364139 w 7596415"/>
              <a:gd name="connsiteY14" fmla="*/ 0 h 6868127"/>
              <a:gd name="connsiteX15" fmla="*/ 7596415 w 7596415"/>
              <a:gd name="connsiteY15" fmla="*/ 0 h 6868127"/>
              <a:gd name="connsiteX16" fmla="*/ 7596415 w 7596415"/>
              <a:gd name="connsiteY16" fmla="*/ 1682878 h 6868127"/>
              <a:gd name="connsiteX17" fmla="*/ 5304211 w 7596415"/>
              <a:gd name="connsiteY17" fmla="*/ 6868127 h 6868127"/>
              <a:gd name="connsiteX18" fmla="*/ 4327998 w 7596415"/>
              <a:gd name="connsiteY18" fmla="*/ 6868127 h 6868127"/>
              <a:gd name="connsiteX19" fmla="*/ 4274708 w 7596415"/>
              <a:gd name="connsiteY19" fmla="*/ 6868127 h 6868127"/>
              <a:gd name="connsiteX20" fmla="*/ 4139315 w 7596415"/>
              <a:gd name="connsiteY20" fmla="*/ 6868127 h 6868127"/>
              <a:gd name="connsiteX21" fmla="*/ 3298497 w 7596415"/>
              <a:gd name="connsiteY21" fmla="*/ 6868127 h 6868127"/>
              <a:gd name="connsiteX22" fmla="*/ 3170611 w 7596415"/>
              <a:gd name="connsiteY22" fmla="*/ 6868127 h 6868127"/>
              <a:gd name="connsiteX23" fmla="*/ 3163104 w 7596415"/>
              <a:gd name="connsiteY23" fmla="*/ 6868127 h 6868127"/>
              <a:gd name="connsiteX24" fmla="*/ 3109813 w 7596415"/>
              <a:gd name="connsiteY24" fmla="*/ 6868127 h 6868127"/>
              <a:gd name="connsiteX25" fmla="*/ 2194398 w 7596415"/>
              <a:gd name="connsiteY25" fmla="*/ 6868127 h 6868127"/>
              <a:gd name="connsiteX26" fmla="*/ 2141108 w 7596415"/>
              <a:gd name="connsiteY26" fmla="*/ 6868127 h 6868127"/>
              <a:gd name="connsiteX27" fmla="*/ 2133600 w 7596415"/>
              <a:gd name="connsiteY27" fmla="*/ 6868127 h 6868127"/>
              <a:gd name="connsiteX28" fmla="*/ 2005716 w 7596415"/>
              <a:gd name="connsiteY28" fmla="*/ 6868127 h 6868127"/>
              <a:gd name="connsiteX29" fmla="*/ 1164895 w 7596415"/>
              <a:gd name="connsiteY29" fmla="*/ 6868127 h 6868127"/>
              <a:gd name="connsiteX30" fmla="*/ 1029503 w 7596415"/>
              <a:gd name="connsiteY30" fmla="*/ 6868127 h 6868127"/>
              <a:gd name="connsiteX31" fmla="*/ 976213 w 7596415"/>
              <a:gd name="connsiteY31" fmla="*/ 6868127 h 6868127"/>
              <a:gd name="connsiteX32" fmla="*/ 0 w 7596415"/>
              <a:gd name="connsiteY32" fmla="*/ 6868127 h 68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6415" h="6868127">
                <a:moveTo>
                  <a:pt x="3036142" y="0"/>
                </a:moveTo>
                <a:lnTo>
                  <a:pt x="4012354" y="0"/>
                </a:lnTo>
                <a:lnTo>
                  <a:pt x="4065644" y="0"/>
                </a:lnTo>
                <a:lnTo>
                  <a:pt x="4201037" y="0"/>
                </a:lnTo>
                <a:lnTo>
                  <a:pt x="5041857" y="0"/>
                </a:lnTo>
                <a:lnTo>
                  <a:pt x="5169741" y="0"/>
                </a:lnTo>
                <a:lnTo>
                  <a:pt x="5177249" y="0"/>
                </a:lnTo>
                <a:lnTo>
                  <a:pt x="5230539" y="0"/>
                </a:lnTo>
                <a:lnTo>
                  <a:pt x="6145954" y="0"/>
                </a:lnTo>
                <a:lnTo>
                  <a:pt x="6199244" y="0"/>
                </a:lnTo>
                <a:lnTo>
                  <a:pt x="6206752" y="0"/>
                </a:lnTo>
                <a:lnTo>
                  <a:pt x="6334637" y="0"/>
                </a:lnTo>
                <a:lnTo>
                  <a:pt x="7175457" y="0"/>
                </a:lnTo>
                <a:lnTo>
                  <a:pt x="7310849" y="0"/>
                </a:lnTo>
                <a:lnTo>
                  <a:pt x="7364139" y="0"/>
                </a:lnTo>
                <a:lnTo>
                  <a:pt x="7596415" y="0"/>
                </a:lnTo>
                <a:lnTo>
                  <a:pt x="7596415" y="1682878"/>
                </a:lnTo>
                <a:lnTo>
                  <a:pt x="5304211" y="6868127"/>
                </a:lnTo>
                <a:lnTo>
                  <a:pt x="4327998" y="6868127"/>
                </a:lnTo>
                <a:lnTo>
                  <a:pt x="4274708" y="6868127"/>
                </a:lnTo>
                <a:lnTo>
                  <a:pt x="4139315" y="6868127"/>
                </a:lnTo>
                <a:lnTo>
                  <a:pt x="3298497" y="6868127"/>
                </a:lnTo>
                <a:lnTo>
                  <a:pt x="3170611" y="6868127"/>
                </a:lnTo>
                <a:lnTo>
                  <a:pt x="3163104" y="6868127"/>
                </a:lnTo>
                <a:lnTo>
                  <a:pt x="3109813" y="6868127"/>
                </a:lnTo>
                <a:lnTo>
                  <a:pt x="2194398" y="6868127"/>
                </a:lnTo>
                <a:lnTo>
                  <a:pt x="2141108" y="6868127"/>
                </a:lnTo>
                <a:lnTo>
                  <a:pt x="2133600" y="6868127"/>
                </a:lnTo>
                <a:lnTo>
                  <a:pt x="2005716" y="6868127"/>
                </a:lnTo>
                <a:lnTo>
                  <a:pt x="1164895" y="6868127"/>
                </a:lnTo>
                <a:lnTo>
                  <a:pt x="1029503" y="6868127"/>
                </a:lnTo>
                <a:lnTo>
                  <a:pt x="976213" y="6868127"/>
                </a:lnTo>
                <a:lnTo>
                  <a:pt x="0" y="6868127"/>
                </a:lnTo>
                <a:close/>
              </a:path>
            </a:pathLst>
          </a:custGeom>
          <a:blipFill dpi="0" rotWithShape="1">
            <a:blip r:embed="rId2">
              <a:extLst>
                <a:ext uri="{28A0092B-C50C-407E-A947-70E740481C1C}">
                  <a14:useLocalDpi xmlns:a14="http://schemas.microsoft.com/office/drawing/2010/main" val="0"/>
                </a:ext>
              </a:extLst>
            </a:blip>
            <a:srcRect/>
            <a:tile tx="-10680700" ty="-1244600" sx="100000" sy="100000" flip="none" algn="tl"/>
          </a:blipFill>
        </p:spPr>
        <p:txBody>
          <a:bodyPr vert="horz" wrap="square" lIns="91440" tIns="45720" rIns="91440" bIns="45720" rtlCol="0" anchor="ctr">
            <a:noAutofit/>
          </a:bodyPr>
          <a:lstStyle>
            <a:lvl1pPr marL="0" indent="0" algn="ctr" defTabSz="914318" rtl="0" eaLnBrk="1" latinLnBrk="0" hangingPunct="1">
              <a:lnSpc>
                <a:spcPct val="120000"/>
              </a:lnSpc>
              <a:spcBef>
                <a:spcPts val="1000"/>
              </a:spcBef>
              <a:buFont typeface="Arial" panose="020B0604020202020204" pitchFamily="34" charset="0"/>
              <a:buNone/>
              <a:defRPr sz="1000" b="1" kern="120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Freeform 8">
            <a:extLst>
              <a:ext uri="{FF2B5EF4-FFF2-40B4-BE49-F238E27FC236}">
                <a16:creationId xmlns:a16="http://schemas.microsoft.com/office/drawing/2014/main" id="{82F37E89-DD78-4753-B4A9-AA52F0C923F3}"/>
              </a:ext>
            </a:extLst>
          </p:cNvPr>
          <p:cNvSpPr txBox="1">
            <a:spLocks/>
          </p:cNvSpPr>
          <p:nvPr/>
        </p:nvSpPr>
        <p:spPr>
          <a:xfrm>
            <a:off x="4595585" y="0"/>
            <a:ext cx="7596415" cy="6868127"/>
          </a:xfrm>
          <a:custGeom>
            <a:avLst/>
            <a:gdLst>
              <a:gd name="connsiteX0" fmla="*/ 3036142 w 7596415"/>
              <a:gd name="connsiteY0" fmla="*/ 0 h 6868127"/>
              <a:gd name="connsiteX1" fmla="*/ 4012354 w 7596415"/>
              <a:gd name="connsiteY1" fmla="*/ 0 h 6868127"/>
              <a:gd name="connsiteX2" fmla="*/ 4065644 w 7596415"/>
              <a:gd name="connsiteY2" fmla="*/ 0 h 6868127"/>
              <a:gd name="connsiteX3" fmla="*/ 4201037 w 7596415"/>
              <a:gd name="connsiteY3" fmla="*/ 0 h 6868127"/>
              <a:gd name="connsiteX4" fmla="*/ 5041857 w 7596415"/>
              <a:gd name="connsiteY4" fmla="*/ 0 h 6868127"/>
              <a:gd name="connsiteX5" fmla="*/ 5169741 w 7596415"/>
              <a:gd name="connsiteY5" fmla="*/ 0 h 6868127"/>
              <a:gd name="connsiteX6" fmla="*/ 5177249 w 7596415"/>
              <a:gd name="connsiteY6" fmla="*/ 0 h 6868127"/>
              <a:gd name="connsiteX7" fmla="*/ 5230539 w 7596415"/>
              <a:gd name="connsiteY7" fmla="*/ 0 h 6868127"/>
              <a:gd name="connsiteX8" fmla="*/ 6145954 w 7596415"/>
              <a:gd name="connsiteY8" fmla="*/ 0 h 6868127"/>
              <a:gd name="connsiteX9" fmla="*/ 6199244 w 7596415"/>
              <a:gd name="connsiteY9" fmla="*/ 0 h 6868127"/>
              <a:gd name="connsiteX10" fmla="*/ 6206752 w 7596415"/>
              <a:gd name="connsiteY10" fmla="*/ 0 h 6868127"/>
              <a:gd name="connsiteX11" fmla="*/ 6334637 w 7596415"/>
              <a:gd name="connsiteY11" fmla="*/ 0 h 6868127"/>
              <a:gd name="connsiteX12" fmla="*/ 7175457 w 7596415"/>
              <a:gd name="connsiteY12" fmla="*/ 0 h 6868127"/>
              <a:gd name="connsiteX13" fmla="*/ 7310849 w 7596415"/>
              <a:gd name="connsiteY13" fmla="*/ 0 h 6868127"/>
              <a:gd name="connsiteX14" fmla="*/ 7364139 w 7596415"/>
              <a:gd name="connsiteY14" fmla="*/ 0 h 6868127"/>
              <a:gd name="connsiteX15" fmla="*/ 7596415 w 7596415"/>
              <a:gd name="connsiteY15" fmla="*/ 0 h 6868127"/>
              <a:gd name="connsiteX16" fmla="*/ 7596415 w 7596415"/>
              <a:gd name="connsiteY16" fmla="*/ 1682878 h 6868127"/>
              <a:gd name="connsiteX17" fmla="*/ 5304211 w 7596415"/>
              <a:gd name="connsiteY17" fmla="*/ 6868127 h 6868127"/>
              <a:gd name="connsiteX18" fmla="*/ 4327998 w 7596415"/>
              <a:gd name="connsiteY18" fmla="*/ 6868127 h 6868127"/>
              <a:gd name="connsiteX19" fmla="*/ 4274708 w 7596415"/>
              <a:gd name="connsiteY19" fmla="*/ 6868127 h 6868127"/>
              <a:gd name="connsiteX20" fmla="*/ 4139315 w 7596415"/>
              <a:gd name="connsiteY20" fmla="*/ 6868127 h 6868127"/>
              <a:gd name="connsiteX21" fmla="*/ 3298497 w 7596415"/>
              <a:gd name="connsiteY21" fmla="*/ 6868127 h 6868127"/>
              <a:gd name="connsiteX22" fmla="*/ 3170611 w 7596415"/>
              <a:gd name="connsiteY22" fmla="*/ 6868127 h 6868127"/>
              <a:gd name="connsiteX23" fmla="*/ 3163104 w 7596415"/>
              <a:gd name="connsiteY23" fmla="*/ 6868127 h 6868127"/>
              <a:gd name="connsiteX24" fmla="*/ 3109813 w 7596415"/>
              <a:gd name="connsiteY24" fmla="*/ 6868127 h 6868127"/>
              <a:gd name="connsiteX25" fmla="*/ 2194398 w 7596415"/>
              <a:gd name="connsiteY25" fmla="*/ 6868127 h 6868127"/>
              <a:gd name="connsiteX26" fmla="*/ 2141108 w 7596415"/>
              <a:gd name="connsiteY26" fmla="*/ 6868127 h 6868127"/>
              <a:gd name="connsiteX27" fmla="*/ 2133600 w 7596415"/>
              <a:gd name="connsiteY27" fmla="*/ 6868127 h 6868127"/>
              <a:gd name="connsiteX28" fmla="*/ 2005716 w 7596415"/>
              <a:gd name="connsiteY28" fmla="*/ 6868127 h 6868127"/>
              <a:gd name="connsiteX29" fmla="*/ 1164895 w 7596415"/>
              <a:gd name="connsiteY29" fmla="*/ 6868127 h 6868127"/>
              <a:gd name="connsiteX30" fmla="*/ 1029503 w 7596415"/>
              <a:gd name="connsiteY30" fmla="*/ 6868127 h 6868127"/>
              <a:gd name="connsiteX31" fmla="*/ 976213 w 7596415"/>
              <a:gd name="connsiteY31" fmla="*/ 6868127 h 6868127"/>
              <a:gd name="connsiteX32" fmla="*/ 0 w 7596415"/>
              <a:gd name="connsiteY32" fmla="*/ 6868127 h 68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6415" h="6868127">
                <a:moveTo>
                  <a:pt x="3036142" y="0"/>
                </a:moveTo>
                <a:lnTo>
                  <a:pt x="4012354" y="0"/>
                </a:lnTo>
                <a:lnTo>
                  <a:pt x="4065644" y="0"/>
                </a:lnTo>
                <a:lnTo>
                  <a:pt x="4201037" y="0"/>
                </a:lnTo>
                <a:lnTo>
                  <a:pt x="5041857" y="0"/>
                </a:lnTo>
                <a:lnTo>
                  <a:pt x="5169741" y="0"/>
                </a:lnTo>
                <a:lnTo>
                  <a:pt x="5177249" y="0"/>
                </a:lnTo>
                <a:lnTo>
                  <a:pt x="5230539" y="0"/>
                </a:lnTo>
                <a:lnTo>
                  <a:pt x="6145954" y="0"/>
                </a:lnTo>
                <a:lnTo>
                  <a:pt x="6199244" y="0"/>
                </a:lnTo>
                <a:lnTo>
                  <a:pt x="6206752" y="0"/>
                </a:lnTo>
                <a:lnTo>
                  <a:pt x="6334637" y="0"/>
                </a:lnTo>
                <a:lnTo>
                  <a:pt x="7175457" y="0"/>
                </a:lnTo>
                <a:lnTo>
                  <a:pt x="7310849" y="0"/>
                </a:lnTo>
                <a:lnTo>
                  <a:pt x="7364139" y="0"/>
                </a:lnTo>
                <a:lnTo>
                  <a:pt x="7596415" y="0"/>
                </a:lnTo>
                <a:lnTo>
                  <a:pt x="7596415" y="1682878"/>
                </a:lnTo>
                <a:lnTo>
                  <a:pt x="5304211" y="6868127"/>
                </a:lnTo>
                <a:lnTo>
                  <a:pt x="4327998" y="6868127"/>
                </a:lnTo>
                <a:lnTo>
                  <a:pt x="4274708" y="6868127"/>
                </a:lnTo>
                <a:lnTo>
                  <a:pt x="4139315" y="6868127"/>
                </a:lnTo>
                <a:lnTo>
                  <a:pt x="3298497" y="6868127"/>
                </a:lnTo>
                <a:lnTo>
                  <a:pt x="3170611" y="6868127"/>
                </a:lnTo>
                <a:lnTo>
                  <a:pt x="3163104" y="6868127"/>
                </a:lnTo>
                <a:lnTo>
                  <a:pt x="3109813" y="6868127"/>
                </a:lnTo>
                <a:lnTo>
                  <a:pt x="2194398" y="6868127"/>
                </a:lnTo>
                <a:lnTo>
                  <a:pt x="2141108" y="6868127"/>
                </a:lnTo>
                <a:lnTo>
                  <a:pt x="2133600" y="6868127"/>
                </a:lnTo>
                <a:lnTo>
                  <a:pt x="2005716" y="6868127"/>
                </a:lnTo>
                <a:lnTo>
                  <a:pt x="1164895" y="6868127"/>
                </a:lnTo>
                <a:lnTo>
                  <a:pt x="1029503" y="6868127"/>
                </a:lnTo>
                <a:lnTo>
                  <a:pt x="976213" y="6868127"/>
                </a:lnTo>
                <a:lnTo>
                  <a:pt x="0" y="6868127"/>
                </a:lnTo>
                <a:close/>
              </a:path>
            </a:pathLst>
          </a:custGeom>
          <a:solidFill>
            <a:schemeClr val="tx1">
              <a:alpha val="38000"/>
            </a:schemeClr>
          </a:solidFill>
        </p:spPr>
        <p:txBody>
          <a:bodyPr vert="horz" wrap="square" lIns="91440" tIns="45720" rIns="91440" bIns="45720" rtlCol="0" anchor="ctr">
            <a:noAutofit/>
          </a:bodyPr>
          <a:lstStyle>
            <a:lvl1pPr marL="0" indent="0" algn="ctr" defTabSz="914318" rtl="0" eaLnBrk="1" latinLnBrk="0" hangingPunct="1">
              <a:lnSpc>
                <a:spcPct val="120000"/>
              </a:lnSpc>
              <a:spcBef>
                <a:spcPts val="1000"/>
              </a:spcBef>
              <a:buFont typeface="Arial" panose="020B0604020202020204" pitchFamily="34" charset="0"/>
              <a:buNone/>
              <a:defRPr sz="1000" b="1" kern="120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3" name="Picture 12" descr="A picture containing text, clipart&#10;&#10;Description automatically generated">
            <a:extLst>
              <a:ext uri="{FF2B5EF4-FFF2-40B4-BE49-F238E27FC236}">
                <a16:creationId xmlns:a16="http://schemas.microsoft.com/office/drawing/2014/main" id="{EE60619B-7144-4523-8A51-22C5CE195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616" y="5990590"/>
            <a:ext cx="2202384" cy="731520"/>
          </a:xfrm>
          <a:prstGeom prst="rect">
            <a:avLst/>
          </a:prstGeom>
        </p:spPr>
      </p:pic>
    </p:spTree>
    <p:extLst>
      <p:ext uri="{BB962C8B-B14F-4D97-AF65-F5344CB8AC3E}">
        <p14:creationId xmlns:p14="http://schemas.microsoft.com/office/powerpoint/2010/main" val="110723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upply Chain">
    <p:spTree>
      <p:nvGrpSpPr>
        <p:cNvPr id="1" name=""/>
        <p:cNvGrpSpPr/>
        <p:nvPr/>
      </p:nvGrpSpPr>
      <p:grpSpPr>
        <a:xfrm>
          <a:off x="0" y="0"/>
          <a:ext cx="0" cy="0"/>
          <a:chOff x="0" y="0"/>
          <a:chExt cx="0" cy="0"/>
        </a:xfrm>
      </p:grpSpPr>
      <p:pic>
        <p:nvPicPr>
          <p:cNvPr id="4" name="Picture 3" descr="A picture containing refrigerator, room, truck, white&#10;&#10;Description automatically generated">
            <a:extLst>
              <a:ext uri="{FF2B5EF4-FFF2-40B4-BE49-F238E27FC236}">
                <a16:creationId xmlns:a16="http://schemas.microsoft.com/office/drawing/2014/main" id="{C24462DC-8CAE-804F-9565-603A50647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8" name="Text Placeholder 2">
            <a:extLst>
              <a:ext uri="{FF2B5EF4-FFF2-40B4-BE49-F238E27FC236}">
                <a16:creationId xmlns:a16="http://schemas.microsoft.com/office/drawing/2014/main" id="{60A73970-0F20-2446-BDEF-E46A52F0F937}"/>
              </a:ext>
            </a:extLst>
          </p:cNvPr>
          <p:cNvSpPr>
            <a:spLocks noGrp="1"/>
          </p:cNvSpPr>
          <p:nvPr>
            <p:ph type="body" sz="quarter" idx="14"/>
          </p:nvPr>
        </p:nvSpPr>
        <p:spPr>
          <a:xfrm>
            <a:off x="791573" y="691778"/>
            <a:ext cx="6105099" cy="1836510"/>
          </a:xfrm>
          <a:prstGeom prst="rect">
            <a:avLst/>
          </a:prstGeom>
        </p:spPr>
        <p:txBody>
          <a:bodyPr anchor="b">
            <a:noAutofit/>
          </a:bodyPr>
          <a:lstStyle>
            <a:lvl1pPr marL="0" indent="0">
              <a:buNone/>
              <a:defRPr sz="3200" b="1" i="0" cap="none" spc="100"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9" name="Text Placeholder 4">
            <a:extLst>
              <a:ext uri="{FF2B5EF4-FFF2-40B4-BE49-F238E27FC236}">
                <a16:creationId xmlns:a16="http://schemas.microsoft.com/office/drawing/2014/main" id="{EE11ED43-DDEE-974D-8901-F13FBD1B9832}"/>
              </a:ext>
            </a:extLst>
          </p:cNvPr>
          <p:cNvSpPr>
            <a:spLocks noGrp="1"/>
          </p:cNvSpPr>
          <p:nvPr>
            <p:ph type="body" sz="quarter" idx="15"/>
          </p:nvPr>
        </p:nvSpPr>
        <p:spPr>
          <a:xfrm>
            <a:off x="791573" y="2528515"/>
            <a:ext cx="6105099" cy="906462"/>
          </a:xfrm>
          <a:prstGeom prst="rect">
            <a:avLst/>
          </a:prstGeom>
        </p:spPr>
        <p:txBody>
          <a:bodyPr/>
          <a:lstStyle>
            <a:lvl1pPr marL="0" indent="0">
              <a:buNone/>
              <a:defRPr sz="1800" b="0" i="0" cap="all"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11" name="Text Placeholder 10">
            <a:extLst>
              <a:ext uri="{FF2B5EF4-FFF2-40B4-BE49-F238E27FC236}">
                <a16:creationId xmlns:a16="http://schemas.microsoft.com/office/drawing/2014/main" id="{D5FD23A3-344F-8541-B551-976494CF6077}"/>
              </a:ext>
            </a:extLst>
          </p:cNvPr>
          <p:cNvSpPr>
            <a:spLocks noGrp="1"/>
          </p:cNvSpPr>
          <p:nvPr>
            <p:ph type="body" sz="quarter" idx="16" hasCustomPrompt="1"/>
          </p:nvPr>
        </p:nvSpPr>
        <p:spPr>
          <a:xfrm>
            <a:off x="791573" y="3870631"/>
            <a:ext cx="6105099" cy="457200"/>
          </a:xfrm>
          <a:prstGeom prst="rect">
            <a:avLst/>
          </a:prstGeom>
        </p:spPr>
        <p:txBody>
          <a:bodyPr anchor="b"/>
          <a:lstStyle>
            <a:lvl1pPr marL="0" indent="0">
              <a:buNone/>
              <a:defRPr sz="2000" b="0" i="0" cap="none" baseline="0">
                <a:solidFill>
                  <a:schemeClr val="tx2"/>
                </a:solidFill>
                <a:latin typeface="Calibri" panose="020F0502020204030204" pitchFamily="34" charset="0"/>
                <a:cs typeface="Calibri" panose="020F0502020204030204" pitchFamily="34" charset="0"/>
              </a:defRPr>
            </a:lvl1pPr>
          </a:lstStyle>
          <a:p>
            <a:pPr lvl="0"/>
            <a:r>
              <a:rPr lang="en-US" dirty="0"/>
              <a:t>First </a:t>
            </a:r>
            <a:r>
              <a:rPr lang="en-US" dirty="0" err="1"/>
              <a:t>Lastname</a:t>
            </a:r>
            <a:endParaRPr lang="en-US" dirty="0"/>
          </a:p>
        </p:txBody>
      </p:sp>
      <p:sp>
        <p:nvSpPr>
          <p:cNvPr id="12" name="Text Placeholder 10">
            <a:extLst>
              <a:ext uri="{FF2B5EF4-FFF2-40B4-BE49-F238E27FC236}">
                <a16:creationId xmlns:a16="http://schemas.microsoft.com/office/drawing/2014/main" id="{C13A952A-1257-2945-BE3A-0088F61088A5}"/>
              </a:ext>
            </a:extLst>
          </p:cNvPr>
          <p:cNvSpPr>
            <a:spLocks noGrp="1"/>
          </p:cNvSpPr>
          <p:nvPr>
            <p:ph type="body" sz="quarter" idx="17" hasCustomPrompt="1"/>
          </p:nvPr>
        </p:nvSpPr>
        <p:spPr>
          <a:xfrm>
            <a:off x="791573" y="4363218"/>
            <a:ext cx="6105099" cy="457200"/>
          </a:xfrm>
          <a:prstGeom prst="rect">
            <a:avLst/>
          </a:prstGeom>
        </p:spPr>
        <p:txBody>
          <a:bodyPr anchor="b"/>
          <a:lstStyle>
            <a:lvl1pPr marL="0" indent="0">
              <a:buNone/>
              <a:defRPr sz="1800" b="0" i="0" cap="none" baseline="0">
                <a:solidFill>
                  <a:schemeClr val="tx1"/>
                </a:solidFill>
                <a:latin typeface="Calibri" panose="020F0502020204030204" pitchFamily="34" charset="0"/>
                <a:cs typeface="Calibri" panose="020F0502020204030204" pitchFamily="34" charset="0"/>
              </a:defRPr>
            </a:lvl1pPr>
          </a:lstStyle>
          <a:p>
            <a:pPr lvl="0"/>
            <a:r>
              <a:rPr lang="en-US" dirty="0"/>
              <a:t>4/1/2020</a:t>
            </a:r>
          </a:p>
        </p:txBody>
      </p:sp>
      <p:pic>
        <p:nvPicPr>
          <p:cNvPr id="13" name="Picture 12">
            <a:extLst>
              <a:ext uri="{FF2B5EF4-FFF2-40B4-BE49-F238E27FC236}">
                <a16:creationId xmlns:a16="http://schemas.microsoft.com/office/drawing/2014/main" id="{1B181ABA-3002-474E-978E-FB2EB9562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08" y="5549371"/>
            <a:ext cx="2506430" cy="1016820"/>
          </a:xfrm>
          <a:prstGeom prst="rect">
            <a:avLst/>
          </a:prstGeom>
        </p:spPr>
      </p:pic>
    </p:spTree>
    <p:extLst>
      <p:ext uri="{BB962C8B-B14F-4D97-AF65-F5344CB8AC3E}">
        <p14:creationId xmlns:p14="http://schemas.microsoft.com/office/powerpoint/2010/main" val="39189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hysician's Office">
    <p:spTree>
      <p:nvGrpSpPr>
        <p:cNvPr id="1" name=""/>
        <p:cNvGrpSpPr/>
        <p:nvPr/>
      </p:nvGrpSpPr>
      <p:grpSpPr>
        <a:xfrm>
          <a:off x="0" y="0"/>
          <a:ext cx="0" cy="0"/>
          <a:chOff x="0" y="0"/>
          <a:chExt cx="0" cy="0"/>
        </a:xfrm>
      </p:grpSpPr>
      <p:pic>
        <p:nvPicPr>
          <p:cNvPr id="3" name="Picture 2" descr="A person in a white shirt&#10;&#10;Description automatically generated">
            <a:extLst>
              <a:ext uri="{FF2B5EF4-FFF2-40B4-BE49-F238E27FC236}">
                <a16:creationId xmlns:a16="http://schemas.microsoft.com/office/drawing/2014/main" id="{3CD84B3B-93B9-6349-A7C6-B6AAB3112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8" name="Text Placeholder 2">
            <a:extLst>
              <a:ext uri="{FF2B5EF4-FFF2-40B4-BE49-F238E27FC236}">
                <a16:creationId xmlns:a16="http://schemas.microsoft.com/office/drawing/2014/main" id="{3256DA24-7710-BF4D-A549-45CF0BF30E5A}"/>
              </a:ext>
            </a:extLst>
          </p:cNvPr>
          <p:cNvSpPr>
            <a:spLocks noGrp="1"/>
          </p:cNvSpPr>
          <p:nvPr>
            <p:ph type="body" sz="quarter" idx="14"/>
          </p:nvPr>
        </p:nvSpPr>
        <p:spPr>
          <a:xfrm>
            <a:off x="791573" y="691778"/>
            <a:ext cx="6105099" cy="1836510"/>
          </a:xfrm>
          <a:prstGeom prst="rect">
            <a:avLst/>
          </a:prstGeom>
        </p:spPr>
        <p:txBody>
          <a:bodyPr anchor="b">
            <a:noAutofit/>
          </a:bodyPr>
          <a:lstStyle>
            <a:lvl1pPr marL="0" indent="0">
              <a:buNone/>
              <a:defRPr sz="3200" b="1" i="0" cap="none" spc="100"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9" name="Text Placeholder 4">
            <a:extLst>
              <a:ext uri="{FF2B5EF4-FFF2-40B4-BE49-F238E27FC236}">
                <a16:creationId xmlns:a16="http://schemas.microsoft.com/office/drawing/2014/main" id="{44008B01-95B3-B942-81D4-EE4EC999052E}"/>
              </a:ext>
            </a:extLst>
          </p:cNvPr>
          <p:cNvSpPr>
            <a:spLocks noGrp="1"/>
          </p:cNvSpPr>
          <p:nvPr>
            <p:ph type="body" sz="quarter" idx="15"/>
          </p:nvPr>
        </p:nvSpPr>
        <p:spPr>
          <a:xfrm>
            <a:off x="791573" y="2528515"/>
            <a:ext cx="6105099" cy="906462"/>
          </a:xfrm>
          <a:prstGeom prst="rect">
            <a:avLst/>
          </a:prstGeom>
        </p:spPr>
        <p:txBody>
          <a:bodyPr/>
          <a:lstStyle>
            <a:lvl1pPr marL="0" indent="0">
              <a:buNone/>
              <a:defRPr sz="1800" b="0" i="0" cap="all"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11" name="Text Placeholder 10">
            <a:extLst>
              <a:ext uri="{FF2B5EF4-FFF2-40B4-BE49-F238E27FC236}">
                <a16:creationId xmlns:a16="http://schemas.microsoft.com/office/drawing/2014/main" id="{3EA7FC3F-5FCE-4549-9DE1-50CD13FBD619}"/>
              </a:ext>
            </a:extLst>
          </p:cNvPr>
          <p:cNvSpPr>
            <a:spLocks noGrp="1"/>
          </p:cNvSpPr>
          <p:nvPr>
            <p:ph type="body" sz="quarter" idx="16" hasCustomPrompt="1"/>
          </p:nvPr>
        </p:nvSpPr>
        <p:spPr>
          <a:xfrm>
            <a:off x="791573" y="3870631"/>
            <a:ext cx="6105099" cy="457200"/>
          </a:xfrm>
          <a:prstGeom prst="rect">
            <a:avLst/>
          </a:prstGeom>
        </p:spPr>
        <p:txBody>
          <a:bodyPr anchor="b"/>
          <a:lstStyle>
            <a:lvl1pPr marL="0" indent="0">
              <a:buNone/>
              <a:defRPr sz="2000" b="0" i="0" cap="none" baseline="0">
                <a:solidFill>
                  <a:schemeClr val="tx2"/>
                </a:solidFill>
                <a:latin typeface="Calibri" panose="020F0502020204030204" pitchFamily="34" charset="0"/>
                <a:cs typeface="Calibri" panose="020F0502020204030204" pitchFamily="34" charset="0"/>
              </a:defRPr>
            </a:lvl1pPr>
          </a:lstStyle>
          <a:p>
            <a:pPr lvl="0"/>
            <a:r>
              <a:rPr lang="en-US" dirty="0"/>
              <a:t>First </a:t>
            </a:r>
            <a:r>
              <a:rPr lang="en-US" dirty="0" err="1"/>
              <a:t>Lastname</a:t>
            </a:r>
            <a:endParaRPr lang="en-US" dirty="0"/>
          </a:p>
        </p:txBody>
      </p:sp>
      <p:sp>
        <p:nvSpPr>
          <p:cNvPr id="12" name="Text Placeholder 10">
            <a:extLst>
              <a:ext uri="{FF2B5EF4-FFF2-40B4-BE49-F238E27FC236}">
                <a16:creationId xmlns:a16="http://schemas.microsoft.com/office/drawing/2014/main" id="{CCD9C3FE-005B-6A48-9ED7-C92808EF2178}"/>
              </a:ext>
            </a:extLst>
          </p:cNvPr>
          <p:cNvSpPr>
            <a:spLocks noGrp="1"/>
          </p:cNvSpPr>
          <p:nvPr>
            <p:ph type="body" sz="quarter" idx="17" hasCustomPrompt="1"/>
          </p:nvPr>
        </p:nvSpPr>
        <p:spPr>
          <a:xfrm>
            <a:off x="791573" y="4363218"/>
            <a:ext cx="6105099" cy="457200"/>
          </a:xfrm>
          <a:prstGeom prst="rect">
            <a:avLst/>
          </a:prstGeom>
        </p:spPr>
        <p:txBody>
          <a:bodyPr anchor="b"/>
          <a:lstStyle>
            <a:lvl1pPr marL="0" indent="0">
              <a:buNone/>
              <a:defRPr sz="1800" b="0" i="0" cap="none" baseline="0">
                <a:solidFill>
                  <a:schemeClr val="tx1"/>
                </a:solidFill>
                <a:latin typeface="Calibri" panose="020F0502020204030204" pitchFamily="34" charset="0"/>
                <a:cs typeface="Calibri" panose="020F0502020204030204" pitchFamily="34" charset="0"/>
              </a:defRPr>
            </a:lvl1pPr>
          </a:lstStyle>
          <a:p>
            <a:pPr lvl="0"/>
            <a:r>
              <a:rPr lang="en-US" dirty="0"/>
              <a:t>4/1/2020</a:t>
            </a:r>
          </a:p>
        </p:txBody>
      </p:sp>
      <p:pic>
        <p:nvPicPr>
          <p:cNvPr id="13" name="Picture 12">
            <a:extLst>
              <a:ext uri="{FF2B5EF4-FFF2-40B4-BE49-F238E27FC236}">
                <a16:creationId xmlns:a16="http://schemas.microsoft.com/office/drawing/2014/main" id="{39E9B707-E095-BE43-B3AB-8388EDC33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08" y="5549371"/>
            <a:ext cx="2506430" cy="1016820"/>
          </a:xfrm>
          <a:prstGeom prst="rect">
            <a:avLst/>
          </a:prstGeom>
        </p:spPr>
      </p:pic>
    </p:spTree>
    <p:extLst>
      <p:ext uri="{BB962C8B-B14F-4D97-AF65-F5344CB8AC3E}">
        <p14:creationId xmlns:p14="http://schemas.microsoft.com/office/powerpoint/2010/main" val="347693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atient / Acute">
    <p:spTree>
      <p:nvGrpSpPr>
        <p:cNvPr id="1" name=""/>
        <p:cNvGrpSpPr/>
        <p:nvPr/>
      </p:nvGrpSpPr>
      <p:grpSpPr>
        <a:xfrm>
          <a:off x="0" y="0"/>
          <a:ext cx="0" cy="0"/>
          <a:chOff x="0" y="0"/>
          <a:chExt cx="0" cy="0"/>
        </a:xfrm>
      </p:grpSpPr>
      <p:pic>
        <p:nvPicPr>
          <p:cNvPr id="4" name="Picture 3" descr="A close up of a person&#10;&#10;Description automatically generated">
            <a:extLst>
              <a:ext uri="{FF2B5EF4-FFF2-40B4-BE49-F238E27FC236}">
                <a16:creationId xmlns:a16="http://schemas.microsoft.com/office/drawing/2014/main" id="{AFEDDCDC-EA08-624F-90F8-5BB067DB1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8" name="Text Placeholder 2">
            <a:extLst>
              <a:ext uri="{FF2B5EF4-FFF2-40B4-BE49-F238E27FC236}">
                <a16:creationId xmlns:a16="http://schemas.microsoft.com/office/drawing/2014/main" id="{4EA2B0BD-0188-C04C-9D19-6069292CEE80}"/>
              </a:ext>
            </a:extLst>
          </p:cNvPr>
          <p:cNvSpPr>
            <a:spLocks noGrp="1"/>
          </p:cNvSpPr>
          <p:nvPr>
            <p:ph type="body" sz="quarter" idx="14"/>
          </p:nvPr>
        </p:nvSpPr>
        <p:spPr>
          <a:xfrm>
            <a:off x="791573" y="691778"/>
            <a:ext cx="6105099" cy="1836510"/>
          </a:xfrm>
          <a:prstGeom prst="rect">
            <a:avLst/>
          </a:prstGeom>
        </p:spPr>
        <p:txBody>
          <a:bodyPr anchor="b">
            <a:noAutofit/>
          </a:bodyPr>
          <a:lstStyle>
            <a:lvl1pPr marL="0" indent="0">
              <a:buNone/>
              <a:defRPr sz="3200" b="1" i="0" cap="none" spc="100"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9" name="Text Placeholder 4">
            <a:extLst>
              <a:ext uri="{FF2B5EF4-FFF2-40B4-BE49-F238E27FC236}">
                <a16:creationId xmlns:a16="http://schemas.microsoft.com/office/drawing/2014/main" id="{090E15B7-5392-984D-8811-C4787D0B5B31}"/>
              </a:ext>
            </a:extLst>
          </p:cNvPr>
          <p:cNvSpPr>
            <a:spLocks noGrp="1"/>
          </p:cNvSpPr>
          <p:nvPr>
            <p:ph type="body" sz="quarter" idx="15"/>
          </p:nvPr>
        </p:nvSpPr>
        <p:spPr>
          <a:xfrm>
            <a:off x="791573" y="2528515"/>
            <a:ext cx="6105099" cy="906462"/>
          </a:xfrm>
          <a:prstGeom prst="rect">
            <a:avLst/>
          </a:prstGeom>
        </p:spPr>
        <p:txBody>
          <a:bodyPr/>
          <a:lstStyle>
            <a:lvl1pPr marL="0" indent="0">
              <a:buNone/>
              <a:defRPr sz="1800" b="0" i="0" cap="all"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11" name="Text Placeholder 10">
            <a:extLst>
              <a:ext uri="{FF2B5EF4-FFF2-40B4-BE49-F238E27FC236}">
                <a16:creationId xmlns:a16="http://schemas.microsoft.com/office/drawing/2014/main" id="{8364B2E7-AD67-474C-988E-98EF210A1118}"/>
              </a:ext>
            </a:extLst>
          </p:cNvPr>
          <p:cNvSpPr>
            <a:spLocks noGrp="1"/>
          </p:cNvSpPr>
          <p:nvPr>
            <p:ph type="body" sz="quarter" idx="16" hasCustomPrompt="1"/>
          </p:nvPr>
        </p:nvSpPr>
        <p:spPr>
          <a:xfrm>
            <a:off x="791573" y="3870631"/>
            <a:ext cx="6105099" cy="457200"/>
          </a:xfrm>
          <a:prstGeom prst="rect">
            <a:avLst/>
          </a:prstGeom>
        </p:spPr>
        <p:txBody>
          <a:bodyPr anchor="b"/>
          <a:lstStyle>
            <a:lvl1pPr marL="0" indent="0">
              <a:buNone/>
              <a:defRPr sz="2000" b="0" i="0" cap="none" baseline="0">
                <a:solidFill>
                  <a:schemeClr val="tx2"/>
                </a:solidFill>
                <a:latin typeface="Calibri" panose="020F0502020204030204" pitchFamily="34" charset="0"/>
                <a:cs typeface="Calibri" panose="020F0502020204030204" pitchFamily="34" charset="0"/>
              </a:defRPr>
            </a:lvl1pPr>
          </a:lstStyle>
          <a:p>
            <a:pPr lvl="0"/>
            <a:r>
              <a:rPr lang="en-US" dirty="0"/>
              <a:t>First </a:t>
            </a:r>
            <a:r>
              <a:rPr lang="en-US" dirty="0" err="1"/>
              <a:t>Lastname</a:t>
            </a:r>
            <a:endParaRPr lang="en-US" dirty="0"/>
          </a:p>
        </p:txBody>
      </p:sp>
      <p:sp>
        <p:nvSpPr>
          <p:cNvPr id="12" name="Text Placeholder 10">
            <a:extLst>
              <a:ext uri="{FF2B5EF4-FFF2-40B4-BE49-F238E27FC236}">
                <a16:creationId xmlns:a16="http://schemas.microsoft.com/office/drawing/2014/main" id="{431022A3-A8BB-DC42-9D08-7655E2F8316A}"/>
              </a:ext>
            </a:extLst>
          </p:cNvPr>
          <p:cNvSpPr>
            <a:spLocks noGrp="1"/>
          </p:cNvSpPr>
          <p:nvPr>
            <p:ph type="body" sz="quarter" idx="17" hasCustomPrompt="1"/>
          </p:nvPr>
        </p:nvSpPr>
        <p:spPr>
          <a:xfrm>
            <a:off x="791573" y="4363218"/>
            <a:ext cx="6105099" cy="457200"/>
          </a:xfrm>
          <a:prstGeom prst="rect">
            <a:avLst/>
          </a:prstGeom>
        </p:spPr>
        <p:txBody>
          <a:bodyPr anchor="b"/>
          <a:lstStyle>
            <a:lvl1pPr marL="0" indent="0">
              <a:buNone/>
              <a:defRPr sz="1800" b="0" i="0" cap="none" baseline="0">
                <a:solidFill>
                  <a:schemeClr val="tx1"/>
                </a:solidFill>
                <a:latin typeface="Calibri" panose="020F0502020204030204" pitchFamily="34" charset="0"/>
                <a:cs typeface="Calibri" panose="020F0502020204030204" pitchFamily="34" charset="0"/>
              </a:defRPr>
            </a:lvl1pPr>
          </a:lstStyle>
          <a:p>
            <a:pPr lvl="0"/>
            <a:r>
              <a:rPr lang="en-US" dirty="0"/>
              <a:t>4/1/2020</a:t>
            </a:r>
          </a:p>
        </p:txBody>
      </p:sp>
      <p:pic>
        <p:nvPicPr>
          <p:cNvPr id="13" name="Picture 12">
            <a:extLst>
              <a:ext uri="{FF2B5EF4-FFF2-40B4-BE49-F238E27FC236}">
                <a16:creationId xmlns:a16="http://schemas.microsoft.com/office/drawing/2014/main" id="{77634CCB-3736-5640-BDD1-EB27D3A65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08" y="5549371"/>
            <a:ext cx="2506430" cy="1016820"/>
          </a:xfrm>
          <a:prstGeom prst="rect">
            <a:avLst/>
          </a:prstGeom>
        </p:spPr>
      </p:pic>
    </p:spTree>
    <p:extLst>
      <p:ext uri="{BB962C8B-B14F-4D97-AF65-F5344CB8AC3E}">
        <p14:creationId xmlns:p14="http://schemas.microsoft.com/office/powerpoint/2010/main" val="421453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Nuclear">
    <p:spTree>
      <p:nvGrpSpPr>
        <p:cNvPr id="1" name=""/>
        <p:cNvGrpSpPr/>
        <p:nvPr/>
      </p:nvGrpSpPr>
      <p:grpSpPr>
        <a:xfrm>
          <a:off x="0" y="0"/>
          <a:ext cx="0" cy="0"/>
          <a:chOff x="0" y="0"/>
          <a:chExt cx="0" cy="0"/>
        </a:xfrm>
      </p:grpSpPr>
      <p:pic>
        <p:nvPicPr>
          <p:cNvPr id="4" name="Picture 3" descr="A picture containing man&#10;&#10;Description automatically generated">
            <a:extLst>
              <a:ext uri="{FF2B5EF4-FFF2-40B4-BE49-F238E27FC236}">
                <a16:creationId xmlns:a16="http://schemas.microsoft.com/office/drawing/2014/main" id="{0A6C95FF-610E-144A-B2C2-71B56A8C4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8" name="Text Placeholder 2">
            <a:extLst>
              <a:ext uri="{FF2B5EF4-FFF2-40B4-BE49-F238E27FC236}">
                <a16:creationId xmlns:a16="http://schemas.microsoft.com/office/drawing/2014/main" id="{B17234FF-0B61-1348-9EF4-22EC8362E2F9}"/>
              </a:ext>
            </a:extLst>
          </p:cNvPr>
          <p:cNvSpPr>
            <a:spLocks noGrp="1"/>
          </p:cNvSpPr>
          <p:nvPr>
            <p:ph type="body" sz="quarter" idx="14"/>
          </p:nvPr>
        </p:nvSpPr>
        <p:spPr>
          <a:xfrm>
            <a:off x="791573" y="691778"/>
            <a:ext cx="6105099" cy="1836510"/>
          </a:xfrm>
          <a:prstGeom prst="rect">
            <a:avLst/>
          </a:prstGeom>
        </p:spPr>
        <p:txBody>
          <a:bodyPr anchor="b">
            <a:noAutofit/>
          </a:bodyPr>
          <a:lstStyle>
            <a:lvl1pPr marL="0" indent="0">
              <a:buNone/>
              <a:defRPr sz="3200" b="1" i="0" cap="none" spc="100"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9" name="Text Placeholder 4">
            <a:extLst>
              <a:ext uri="{FF2B5EF4-FFF2-40B4-BE49-F238E27FC236}">
                <a16:creationId xmlns:a16="http://schemas.microsoft.com/office/drawing/2014/main" id="{213D031D-90F1-4F46-A051-DF5068027E51}"/>
              </a:ext>
            </a:extLst>
          </p:cNvPr>
          <p:cNvSpPr>
            <a:spLocks noGrp="1"/>
          </p:cNvSpPr>
          <p:nvPr>
            <p:ph type="body" sz="quarter" idx="15"/>
          </p:nvPr>
        </p:nvSpPr>
        <p:spPr>
          <a:xfrm>
            <a:off x="791573" y="2528515"/>
            <a:ext cx="6105099" cy="906462"/>
          </a:xfrm>
          <a:prstGeom prst="rect">
            <a:avLst/>
          </a:prstGeom>
        </p:spPr>
        <p:txBody>
          <a:bodyPr/>
          <a:lstStyle>
            <a:lvl1pPr marL="0" indent="0">
              <a:buNone/>
              <a:defRPr sz="1800" b="0" i="0" cap="all"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11" name="Text Placeholder 10">
            <a:extLst>
              <a:ext uri="{FF2B5EF4-FFF2-40B4-BE49-F238E27FC236}">
                <a16:creationId xmlns:a16="http://schemas.microsoft.com/office/drawing/2014/main" id="{997D4627-B615-9145-85B0-A4432E90A0C6}"/>
              </a:ext>
            </a:extLst>
          </p:cNvPr>
          <p:cNvSpPr>
            <a:spLocks noGrp="1"/>
          </p:cNvSpPr>
          <p:nvPr>
            <p:ph type="body" sz="quarter" idx="16" hasCustomPrompt="1"/>
          </p:nvPr>
        </p:nvSpPr>
        <p:spPr>
          <a:xfrm>
            <a:off x="791573" y="3870631"/>
            <a:ext cx="6105099" cy="457200"/>
          </a:xfrm>
          <a:prstGeom prst="rect">
            <a:avLst/>
          </a:prstGeom>
        </p:spPr>
        <p:txBody>
          <a:bodyPr anchor="b"/>
          <a:lstStyle>
            <a:lvl1pPr marL="0" indent="0">
              <a:buNone/>
              <a:defRPr sz="2000" b="0" i="0" cap="none" baseline="0">
                <a:solidFill>
                  <a:schemeClr val="tx2"/>
                </a:solidFill>
                <a:latin typeface="Calibri" panose="020F0502020204030204" pitchFamily="34" charset="0"/>
                <a:cs typeface="Calibri" panose="020F0502020204030204" pitchFamily="34" charset="0"/>
              </a:defRPr>
            </a:lvl1pPr>
          </a:lstStyle>
          <a:p>
            <a:pPr lvl="0"/>
            <a:r>
              <a:rPr lang="en-US" dirty="0"/>
              <a:t>First </a:t>
            </a:r>
            <a:r>
              <a:rPr lang="en-US" dirty="0" err="1"/>
              <a:t>Lastname</a:t>
            </a:r>
            <a:endParaRPr lang="en-US" dirty="0"/>
          </a:p>
        </p:txBody>
      </p:sp>
      <p:sp>
        <p:nvSpPr>
          <p:cNvPr id="12" name="Text Placeholder 10">
            <a:extLst>
              <a:ext uri="{FF2B5EF4-FFF2-40B4-BE49-F238E27FC236}">
                <a16:creationId xmlns:a16="http://schemas.microsoft.com/office/drawing/2014/main" id="{FDDFE47A-E459-4E48-A620-4BF51A75BBB9}"/>
              </a:ext>
            </a:extLst>
          </p:cNvPr>
          <p:cNvSpPr>
            <a:spLocks noGrp="1"/>
          </p:cNvSpPr>
          <p:nvPr>
            <p:ph type="body" sz="quarter" idx="17" hasCustomPrompt="1"/>
          </p:nvPr>
        </p:nvSpPr>
        <p:spPr>
          <a:xfrm>
            <a:off x="791573" y="4363218"/>
            <a:ext cx="6105099" cy="457200"/>
          </a:xfrm>
          <a:prstGeom prst="rect">
            <a:avLst/>
          </a:prstGeom>
        </p:spPr>
        <p:txBody>
          <a:bodyPr anchor="b"/>
          <a:lstStyle>
            <a:lvl1pPr marL="0" indent="0">
              <a:buNone/>
              <a:defRPr sz="1800" b="0" i="0" cap="none" baseline="0">
                <a:solidFill>
                  <a:schemeClr val="tx1"/>
                </a:solidFill>
                <a:latin typeface="Calibri" panose="020F0502020204030204" pitchFamily="34" charset="0"/>
                <a:cs typeface="Calibri" panose="020F0502020204030204" pitchFamily="34" charset="0"/>
              </a:defRPr>
            </a:lvl1pPr>
          </a:lstStyle>
          <a:p>
            <a:pPr lvl="0"/>
            <a:r>
              <a:rPr lang="en-US" dirty="0"/>
              <a:t>4/1/2020</a:t>
            </a:r>
          </a:p>
        </p:txBody>
      </p:sp>
      <p:pic>
        <p:nvPicPr>
          <p:cNvPr id="13" name="Picture 12">
            <a:extLst>
              <a:ext uri="{FF2B5EF4-FFF2-40B4-BE49-F238E27FC236}">
                <a16:creationId xmlns:a16="http://schemas.microsoft.com/office/drawing/2014/main" id="{BC050B22-5921-5C48-BD30-B3E1AE561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08" y="5549371"/>
            <a:ext cx="2506430" cy="1016820"/>
          </a:xfrm>
          <a:prstGeom prst="rect">
            <a:avLst/>
          </a:prstGeom>
        </p:spPr>
      </p:pic>
    </p:spTree>
    <p:extLst>
      <p:ext uri="{BB962C8B-B14F-4D97-AF65-F5344CB8AC3E}">
        <p14:creationId xmlns:p14="http://schemas.microsoft.com/office/powerpoint/2010/main" val="160639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ab">
    <p:spTree>
      <p:nvGrpSpPr>
        <p:cNvPr id="1" name=""/>
        <p:cNvGrpSpPr/>
        <p:nvPr/>
      </p:nvGrpSpPr>
      <p:grpSpPr>
        <a:xfrm>
          <a:off x="0" y="0"/>
          <a:ext cx="0" cy="0"/>
          <a:chOff x="0" y="0"/>
          <a:chExt cx="0" cy="0"/>
        </a:xfrm>
      </p:grpSpPr>
      <p:pic>
        <p:nvPicPr>
          <p:cNvPr id="4" name="Picture 3" descr="A picture containing person, person, preparing, person&#10;&#10;Description automatically generated">
            <a:extLst>
              <a:ext uri="{FF2B5EF4-FFF2-40B4-BE49-F238E27FC236}">
                <a16:creationId xmlns:a16="http://schemas.microsoft.com/office/drawing/2014/main" id="{7B476F3D-37BE-DA4C-9DCD-843BC64CB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1159"/>
            <a:ext cx="12355069" cy="6944473"/>
          </a:xfrm>
          <a:prstGeom prst="rect">
            <a:avLst/>
          </a:prstGeom>
        </p:spPr>
      </p:pic>
      <p:sp>
        <p:nvSpPr>
          <p:cNvPr id="8" name="Text Placeholder 2">
            <a:extLst>
              <a:ext uri="{FF2B5EF4-FFF2-40B4-BE49-F238E27FC236}">
                <a16:creationId xmlns:a16="http://schemas.microsoft.com/office/drawing/2014/main" id="{57340578-530F-AA49-BFB6-4FA024C92D3F}"/>
              </a:ext>
            </a:extLst>
          </p:cNvPr>
          <p:cNvSpPr>
            <a:spLocks noGrp="1"/>
          </p:cNvSpPr>
          <p:nvPr>
            <p:ph type="body" sz="quarter" idx="14"/>
          </p:nvPr>
        </p:nvSpPr>
        <p:spPr>
          <a:xfrm>
            <a:off x="791573" y="691778"/>
            <a:ext cx="6105099" cy="1836510"/>
          </a:xfrm>
          <a:prstGeom prst="rect">
            <a:avLst/>
          </a:prstGeom>
        </p:spPr>
        <p:txBody>
          <a:bodyPr anchor="b">
            <a:noAutofit/>
          </a:bodyPr>
          <a:lstStyle>
            <a:lvl1pPr marL="0" indent="0">
              <a:buNone/>
              <a:defRPr sz="3200" b="1" i="0" cap="none" spc="100"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9" name="Text Placeholder 4">
            <a:extLst>
              <a:ext uri="{FF2B5EF4-FFF2-40B4-BE49-F238E27FC236}">
                <a16:creationId xmlns:a16="http://schemas.microsoft.com/office/drawing/2014/main" id="{C14EFE19-6B6F-5244-AF4C-104DFD5CD1D5}"/>
              </a:ext>
            </a:extLst>
          </p:cNvPr>
          <p:cNvSpPr>
            <a:spLocks noGrp="1"/>
          </p:cNvSpPr>
          <p:nvPr>
            <p:ph type="body" sz="quarter" idx="15"/>
          </p:nvPr>
        </p:nvSpPr>
        <p:spPr>
          <a:xfrm>
            <a:off x="791573" y="2528515"/>
            <a:ext cx="6105099" cy="906462"/>
          </a:xfrm>
          <a:prstGeom prst="rect">
            <a:avLst/>
          </a:prstGeom>
        </p:spPr>
        <p:txBody>
          <a:bodyPr/>
          <a:lstStyle>
            <a:lvl1pPr marL="0" indent="0">
              <a:buNone/>
              <a:defRPr sz="1800" b="0" i="0" cap="all" baseline="0">
                <a:solidFill>
                  <a:schemeClr val="tx1"/>
                </a:solidFill>
                <a:latin typeface="Calibri" panose="020F0502020204030204" pitchFamily="34" charset="0"/>
                <a:cs typeface="Calibri" panose="020F0502020204030204" pitchFamily="34" charset="0"/>
              </a:defRPr>
            </a:lvl1pPr>
          </a:lstStyle>
          <a:p>
            <a:pPr lvl="0"/>
            <a:endParaRPr lang="en-US" dirty="0"/>
          </a:p>
        </p:txBody>
      </p:sp>
      <p:sp>
        <p:nvSpPr>
          <p:cNvPr id="11" name="Text Placeholder 10">
            <a:extLst>
              <a:ext uri="{FF2B5EF4-FFF2-40B4-BE49-F238E27FC236}">
                <a16:creationId xmlns:a16="http://schemas.microsoft.com/office/drawing/2014/main" id="{629C8276-1C74-2F40-BCE6-1232702256E0}"/>
              </a:ext>
            </a:extLst>
          </p:cNvPr>
          <p:cNvSpPr>
            <a:spLocks noGrp="1"/>
          </p:cNvSpPr>
          <p:nvPr>
            <p:ph type="body" sz="quarter" idx="16" hasCustomPrompt="1"/>
          </p:nvPr>
        </p:nvSpPr>
        <p:spPr>
          <a:xfrm>
            <a:off x="791573" y="3870631"/>
            <a:ext cx="6105099" cy="457200"/>
          </a:xfrm>
          <a:prstGeom prst="rect">
            <a:avLst/>
          </a:prstGeom>
        </p:spPr>
        <p:txBody>
          <a:bodyPr anchor="b"/>
          <a:lstStyle>
            <a:lvl1pPr marL="0" indent="0">
              <a:buNone/>
              <a:defRPr sz="2000" b="0" i="0" cap="none" baseline="0">
                <a:solidFill>
                  <a:schemeClr val="tx2"/>
                </a:solidFill>
                <a:latin typeface="Calibri" panose="020F0502020204030204" pitchFamily="34" charset="0"/>
                <a:cs typeface="Calibri" panose="020F0502020204030204" pitchFamily="34" charset="0"/>
              </a:defRPr>
            </a:lvl1pPr>
          </a:lstStyle>
          <a:p>
            <a:pPr lvl="0"/>
            <a:r>
              <a:rPr lang="en-US" dirty="0"/>
              <a:t>First </a:t>
            </a:r>
            <a:r>
              <a:rPr lang="en-US" dirty="0" err="1"/>
              <a:t>Lastname</a:t>
            </a:r>
            <a:endParaRPr lang="en-US" dirty="0"/>
          </a:p>
        </p:txBody>
      </p:sp>
      <p:sp>
        <p:nvSpPr>
          <p:cNvPr id="12" name="Text Placeholder 10">
            <a:extLst>
              <a:ext uri="{FF2B5EF4-FFF2-40B4-BE49-F238E27FC236}">
                <a16:creationId xmlns:a16="http://schemas.microsoft.com/office/drawing/2014/main" id="{B95A6D5C-BC60-BA49-AA94-D94D155CF1C2}"/>
              </a:ext>
            </a:extLst>
          </p:cNvPr>
          <p:cNvSpPr>
            <a:spLocks noGrp="1"/>
          </p:cNvSpPr>
          <p:nvPr>
            <p:ph type="body" sz="quarter" idx="17" hasCustomPrompt="1"/>
          </p:nvPr>
        </p:nvSpPr>
        <p:spPr>
          <a:xfrm>
            <a:off x="791573" y="4363218"/>
            <a:ext cx="6105099" cy="457200"/>
          </a:xfrm>
          <a:prstGeom prst="rect">
            <a:avLst/>
          </a:prstGeom>
        </p:spPr>
        <p:txBody>
          <a:bodyPr anchor="b"/>
          <a:lstStyle>
            <a:lvl1pPr marL="0" indent="0">
              <a:buNone/>
              <a:defRPr sz="1800" b="0" i="0" cap="none" baseline="0">
                <a:solidFill>
                  <a:schemeClr val="tx1"/>
                </a:solidFill>
                <a:latin typeface="Calibri" panose="020F0502020204030204" pitchFamily="34" charset="0"/>
                <a:cs typeface="Calibri" panose="020F0502020204030204" pitchFamily="34" charset="0"/>
              </a:defRPr>
            </a:lvl1pPr>
          </a:lstStyle>
          <a:p>
            <a:pPr lvl="0"/>
            <a:r>
              <a:rPr lang="en-US" dirty="0"/>
              <a:t>4/1/2020</a:t>
            </a:r>
          </a:p>
        </p:txBody>
      </p:sp>
      <p:pic>
        <p:nvPicPr>
          <p:cNvPr id="13" name="Picture 12">
            <a:extLst>
              <a:ext uri="{FF2B5EF4-FFF2-40B4-BE49-F238E27FC236}">
                <a16:creationId xmlns:a16="http://schemas.microsoft.com/office/drawing/2014/main" id="{39D5A7D4-A345-8847-A01A-9C712AAB5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08" y="5549371"/>
            <a:ext cx="2506430" cy="1016820"/>
          </a:xfrm>
          <a:prstGeom prst="rect">
            <a:avLst/>
          </a:prstGeom>
        </p:spPr>
      </p:pic>
    </p:spTree>
    <p:extLst>
      <p:ext uri="{BB962C8B-B14F-4D97-AF65-F5344CB8AC3E}">
        <p14:creationId xmlns:p14="http://schemas.microsoft.com/office/powerpoint/2010/main" val="414766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3.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627060" y="1604372"/>
            <a:ext cx="6124032" cy="1844682"/>
          </a:xfrm>
          <a:prstGeom prst="rect">
            <a:avLst/>
          </a:prstGeom>
        </p:spPr>
        <p:txBody>
          <a:bodyPr vert="horz" lIns="91440" tIns="45720" rIns="91440" bIns="45720" rtlCol="0" anchor="b">
            <a:noAutofit/>
          </a:bodyPr>
          <a:lstStyle/>
          <a:p>
            <a:r>
              <a:rPr lang="en-US" dirty="0"/>
              <a:t>Click to edit Master title style</a:t>
            </a:r>
          </a:p>
        </p:txBody>
      </p:sp>
      <p:sp>
        <p:nvSpPr>
          <p:cNvPr id="10" name="Text Placeholder 9"/>
          <p:cNvSpPr>
            <a:spLocks noGrp="1"/>
          </p:cNvSpPr>
          <p:nvPr>
            <p:ph type="body" idx="1"/>
          </p:nvPr>
        </p:nvSpPr>
        <p:spPr>
          <a:xfrm>
            <a:off x="627060" y="3449057"/>
            <a:ext cx="6124032" cy="927265"/>
          </a:xfrm>
          <a:prstGeom prst="rect">
            <a:avLst/>
          </a:prstGeom>
        </p:spPr>
        <p:txBody>
          <a:bodyPr vert="horz" lIns="91440" tIns="45720" rIns="91440" bIns="45720" rtlCol="0">
            <a:noAutofit/>
          </a:bodyPr>
          <a:lstStyle/>
          <a:p>
            <a:pPr lvl="0"/>
            <a:endParaRPr lang="en-US" dirty="0"/>
          </a:p>
        </p:txBody>
      </p:sp>
      <p:sp>
        <p:nvSpPr>
          <p:cNvPr id="11" name="Date Placeholder 10"/>
          <p:cNvSpPr>
            <a:spLocks noGrp="1"/>
          </p:cNvSpPr>
          <p:nvPr>
            <p:ph type="dt" sz="half" idx="2"/>
          </p:nvPr>
        </p:nvSpPr>
        <p:spPr>
          <a:xfrm>
            <a:off x="613412" y="5279141"/>
            <a:ext cx="6137680" cy="365125"/>
          </a:xfrm>
          <a:prstGeom prst="rect">
            <a:avLst/>
          </a:prstGeom>
        </p:spPr>
        <p:txBody>
          <a:bodyPr vert="horz" lIns="91440" tIns="45720" rIns="91440" bIns="45720" rtlCol="0" anchor="ctr"/>
          <a:lstStyle>
            <a:lvl1pPr algn="l">
              <a:defRPr sz="1800" b="0" i="0">
                <a:solidFill>
                  <a:schemeClr val="tx1"/>
                </a:solidFill>
                <a:latin typeface="Calibri" panose="020F0502020204030204" pitchFamily="34" charset="0"/>
              </a:defRPr>
            </a:lvl1pPr>
          </a:lstStyle>
          <a:p>
            <a:fld id="{B1747C45-2B50-459D-82FF-25B8FE2A4445}" type="datetime1">
              <a:rPr lang="en-US" smtClean="0"/>
              <a:t>6/16/2021</a:t>
            </a:fld>
            <a:endParaRPr lang="en-US" dirty="0"/>
          </a:p>
        </p:txBody>
      </p:sp>
    </p:spTree>
    <p:extLst>
      <p:ext uri="{BB962C8B-B14F-4D97-AF65-F5344CB8AC3E}">
        <p14:creationId xmlns:p14="http://schemas.microsoft.com/office/powerpoint/2010/main" val="268698074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200" b="1" i="0" kern="1200" spc="100" baseline="0">
          <a:solidFill>
            <a:schemeClr val="tx1"/>
          </a:solidFill>
          <a:latin typeface="Calibri" panose="020F0502020204030204" pitchFamily="34" charset="0"/>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800" b="0" i="0" kern="1200" cap="all" baseline="0">
          <a:solidFill>
            <a:schemeClr val="tx1"/>
          </a:solidFill>
          <a:latin typeface="Calibri" panose="020F050202020403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CD5B1B66-E274-7C48-BF1F-E03576C81EEA}"/>
              </a:ext>
            </a:extLst>
          </p:cNvPr>
          <p:cNvSpPr>
            <a:spLocks noGrp="1"/>
          </p:cNvSpPr>
          <p:nvPr/>
        </p:nvSpPr>
        <p:spPr>
          <a:xfrm>
            <a:off x="630027" y="6345050"/>
            <a:ext cx="7918888" cy="281669"/>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chemeClr val="tx1"/>
                </a:solidFill>
                <a:latin typeface="Calibri" panose="020F0502020204030204" pitchFamily="34" charset="0"/>
                <a:cs typeface="Calibri" panose="020F0502020204030204" pitchFamily="34" charset="0"/>
              </a:rPr>
              <a:t>© 2021 Cardinal Health. All Rights Reserved.</a:t>
            </a:r>
            <a:r>
              <a:rPr lang="en-US" sz="900" b="0" i="0" baseline="0" dirty="0">
                <a:solidFill>
                  <a:schemeClr val="tx1"/>
                </a:solidFill>
                <a:latin typeface="Calibri" panose="020F0502020204030204" pitchFamily="34" charset="0"/>
                <a:cs typeface="Calibri" panose="020F0502020204030204" pitchFamily="34" charset="0"/>
              </a:rPr>
              <a:t> </a:t>
            </a:r>
            <a:r>
              <a:rPr lang="en-US" sz="900" b="0" i="0" spc="100" baseline="0" dirty="0">
                <a:solidFill>
                  <a:schemeClr val="tx1"/>
                </a:solidFill>
                <a:latin typeface="Calibri" panose="020F0502020204030204" pitchFamily="34" charset="0"/>
                <a:cs typeface="Calibri" panose="020F0502020204030204" pitchFamily="34" charset="0"/>
              </a:rPr>
              <a:t>FOR INTERNAL USE ONLY.</a:t>
            </a:r>
            <a:endParaRPr lang="en-US" sz="1000" b="0" i="0" spc="100" dirty="0">
              <a:solidFill>
                <a:schemeClr val="tx1"/>
              </a:solidFill>
              <a:latin typeface="Calibri" panose="020F0502020204030204" pitchFamily="34" charset="0"/>
              <a:cs typeface="Calibri" panose="020F0502020204030204" pitchFamily="34" charset="0"/>
            </a:endParaRPr>
          </a:p>
        </p:txBody>
      </p:sp>
      <p:sp>
        <p:nvSpPr>
          <p:cNvPr id="10" name="Title Placeholder 9"/>
          <p:cNvSpPr>
            <a:spLocks noGrp="1"/>
          </p:cNvSpPr>
          <p:nvPr>
            <p:ph type="title"/>
          </p:nvPr>
        </p:nvSpPr>
        <p:spPr>
          <a:xfrm>
            <a:off x="630027" y="2477164"/>
            <a:ext cx="6084672" cy="1859460"/>
          </a:xfrm>
          <a:prstGeom prst="rect">
            <a:avLst/>
          </a:prstGeom>
        </p:spPr>
        <p:txBody>
          <a:bodyPr vert="horz" lIns="91440" tIns="45720" rIns="91440" bIns="45720" rtlCol="0" anchor="b">
            <a:noAutofit/>
          </a:bodyPr>
          <a:lstStyle/>
          <a:p>
            <a:r>
              <a:rPr lang="en-US" dirty="0"/>
              <a:t>Click to edit Master title style</a:t>
            </a:r>
          </a:p>
        </p:txBody>
      </p:sp>
      <p:sp>
        <p:nvSpPr>
          <p:cNvPr id="11" name="Text Placeholder 10"/>
          <p:cNvSpPr>
            <a:spLocks noGrp="1"/>
          </p:cNvSpPr>
          <p:nvPr>
            <p:ph type="body" idx="1"/>
          </p:nvPr>
        </p:nvSpPr>
        <p:spPr>
          <a:xfrm>
            <a:off x="630027" y="4374392"/>
            <a:ext cx="6084672" cy="893644"/>
          </a:xfrm>
          <a:prstGeom prst="rect">
            <a:avLst/>
          </a:prstGeom>
        </p:spPr>
        <p:txBody>
          <a:bodyPr vert="horz" lIns="91440" tIns="45720" rIns="91440" bIns="45720" rtlCol="0">
            <a:noAutofit/>
          </a:bodyPr>
          <a:lstStyle/>
          <a:p>
            <a:pPr lvl="0"/>
            <a:endParaRPr lang="en-US" dirty="0"/>
          </a:p>
        </p:txBody>
      </p:sp>
      <p:sp>
        <p:nvSpPr>
          <p:cNvPr id="6" name="Text Placeholder 2">
            <a:extLst>
              <a:ext uri="{FF2B5EF4-FFF2-40B4-BE49-F238E27FC236}">
                <a16:creationId xmlns:a16="http://schemas.microsoft.com/office/drawing/2014/main" id="{E3796EDA-4269-B64C-8E11-B81D7248A469}"/>
              </a:ext>
            </a:extLst>
          </p:cNvPr>
          <p:cNvSpPr txBox="1">
            <a:spLocks/>
          </p:cNvSpPr>
          <p:nvPr/>
        </p:nvSpPr>
        <p:spPr>
          <a:xfrm>
            <a:off x="4" y="6360437"/>
            <a:ext cx="630025" cy="29099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100" b="0" i="0" smtClean="0">
                <a:solidFill>
                  <a:schemeClr val="tx1"/>
                </a:solidFill>
                <a:latin typeface="Calibri" panose="020F0502020204030204" pitchFamily="34" charset="0"/>
                <a:cs typeface="Calibri" panose="020F0502020204030204" pitchFamily="34" charset="0"/>
              </a:rPr>
              <a:pPr/>
              <a:t>‹#›</a:t>
            </a:fld>
            <a:endParaRPr lang="en-US" sz="1100" b="0" i="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043043"/>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701"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200" b="1" i="0" kern="1200" spc="100" baseline="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1800" b="0" i="0" kern="1200" cap="all" baseline="0">
          <a:solidFill>
            <a:schemeClr val="tx1"/>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D6E7F6-02F0-46B0-89C0-BBB6FC06DB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EA1332-F5B2-4774-BC6E-C2E8AC814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CFD11FB-048F-49B8-8C33-9B4D26614B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2021 used with permission from IDDSI</a:t>
            </a:r>
          </a:p>
        </p:txBody>
      </p:sp>
      <p:sp>
        <p:nvSpPr>
          <p:cNvPr id="6" name="Slide Number Placeholder 5">
            <a:extLst>
              <a:ext uri="{FF2B5EF4-FFF2-40B4-BE49-F238E27FC236}">
                <a16:creationId xmlns:a16="http://schemas.microsoft.com/office/drawing/2014/main" id="{B72E1D89-B8A2-40BE-95DC-A1865EA0D4DF}"/>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DC7997-5FC0-4CC2-A146-63E8DE243424}" type="slidenum">
              <a:rPr lang="en-US" smtClean="0"/>
              <a:pPr/>
              <a:t>‹#›</a:t>
            </a:fld>
            <a:endParaRPr lang="en-US"/>
          </a:p>
        </p:txBody>
      </p:sp>
      <p:sp>
        <p:nvSpPr>
          <p:cNvPr id="9" name="Rectangle 8">
            <a:extLst>
              <a:ext uri="{FF2B5EF4-FFF2-40B4-BE49-F238E27FC236}">
                <a16:creationId xmlns:a16="http://schemas.microsoft.com/office/drawing/2014/main" id="{FCE78331-D00C-4582-B4A9-683EC3462C3E}"/>
              </a:ext>
            </a:extLst>
          </p:cNvPr>
          <p:cNvSpPr/>
          <p:nvPr/>
        </p:nvSpPr>
        <p:spPr>
          <a:xfrm>
            <a:off x="0" y="0"/>
            <a:ext cx="381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F6204F-9C28-46C0-B52A-C40664FA42F9}"/>
              </a:ext>
            </a:extLst>
          </p:cNvPr>
          <p:cNvSpPr/>
          <p:nvPr/>
        </p:nvSpPr>
        <p:spPr>
          <a:xfrm>
            <a:off x="-29183" y="0"/>
            <a:ext cx="155643"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BCEABCC-28A2-4BCD-B384-181E74FFC846}"/>
              </a:ext>
            </a:extLst>
          </p:cNvPr>
          <p:cNvGrpSpPr/>
          <p:nvPr/>
        </p:nvGrpSpPr>
        <p:grpSpPr>
          <a:xfrm>
            <a:off x="9883914" y="5700100"/>
            <a:ext cx="1927086" cy="933249"/>
            <a:chOff x="9883914" y="5700100"/>
            <a:chExt cx="1927086" cy="933249"/>
          </a:xfrm>
        </p:grpSpPr>
        <p:pic>
          <p:nvPicPr>
            <p:cNvPr id="8" name="Picture 7" descr="A picture containing text, clipart&#10;&#10;Description automatically generated">
              <a:extLst>
                <a:ext uri="{FF2B5EF4-FFF2-40B4-BE49-F238E27FC236}">
                  <a16:creationId xmlns:a16="http://schemas.microsoft.com/office/drawing/2014/main" id="{F281F143-3822-43C8-A04F-BBC44CE7699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914" y="5700100"/>
              <a:ext cx="1927086" cy="640080"/>
            </a:xfrm>
            <a:prstGeom prst="rect">
              <a:avLst/>
            </a:prstGeom>
          </p:spPr>
        </p:pic>
        <p:sp>
          <p:nvSpPr>
            <p:cNvPr id="11" name="TextBox 10">
              <a:extLst>
                <a:ext uri="{FF2B5EF4-FFF2-40B4-BE49-F238E27FC236}">
                  <a16:creationId xmlns:a16="http://schemas.microsoft.com/office/drawing/2014/main" id="{5E1714DC-01F2-4204-A084-5810FAF7CC81}"/>
                </a:ext>
              </a:extLst>
            </p:cNvPr>
            <p:cNvSpPr txBox="1"/>
            <p:nvPr/>
          </p:nvSpPr>
          <p:spPr>
            <a:xfrm>
              <a:off x="10633435" y="6356350"/>
              <a:ext cx="1177565" cy="276999"/>
            </a:xfrm>
            <a:prstGeom prst="rect">
              <a:avLst/>
            </a:prstGeom>
            <a:solidFill>
              <a:schemeClr val="accent1"/>
            </a:solidFill>
          </p:spPr>
          <p:txBody>
            <a:bodyPr wrap="square" lIns="45720" tIns="0" rIns="0" bIns="0" rtlCol="0">
              <a:spAutoFit/>
            </a:bodyPr>
            <a:lstStyle/>
            <a:p>
              <a:pPr algn="ctr"/>
              <a:r>
                <a:rPr lang="en-US" b="1" spc="300" baseline="0" dirty="0">
                  <a:solidFill>
                    <a:schemeClr val="bg1"/>
                  </a:solidFill>
                </a:rPr>
                <a:t>USTIRG</a:t>
              </a:r>
            </a:p>
          </p:txBody>
        </p:sp>
      </p:grpSp>
    </p:spTree>
    <p:extLst>
      <p:ext uri="{BB962C8B-B14F-4D97-AF65-F5344CB8AC3E}">
        <p14:creationId xmlns:p14="http://schemas.microsoft.com/office/powerpoint/2010/main" val="27575991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B1F7C2-395E-42E1-9F44-A828E734A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F1DE62-2D8A-4405-9C18-2B16AA6D80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70018-761A-4394-801B-B818397D55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FA9476-F18A-4CC2-A524-5659A54F3EDC}" type="datetime1">
              <a:rPr lang="en-US" smtClean="0"/>
              <a:t>6/16/2021</a:t>
            </a:fld>
            <a:endParaRPr lang="en-US"/>
          </a:p>
        </p:txBody>
      </p:sp>
      <p:sp>
        <p:nvSpPr>
          <p:cNvPr id="5" name="Footer Placeholder 4">
            <a:extLst>
              <a:ext uri="{FF2B5EF4-FFF2-40B4-BE49-F238E27FC236}">
                <a16:creationId xmlns:a16="http://schemas.microsoft.com/office/drawing/2014/main" id="{56E747C6-28A5-4F9D-9656-D4039BF72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2021 used with permission from IDDSI</a:t>
            </a:r>
            <a:endParaRPr lang="en-US" dirty="0"/>
          </a:p>
        </p:txBody>
      </p:sp>
      <p:sp>
        <p:nvSpPr>
          <p:cNvPr id="6" name="Slide Number Placeholder 5">
            <a:extLst>
              <a:ext uri="{FF2B5EF4-FFF2-40B4-BE49-F238E27FC236}">
                <a16:creationId xmlns:a16="http://schemas.microsoft.com/office/drawing/2014/main" id="{1041498B-9639-4E4C-BF91-669DDB3BA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38E39-9020-45A9-B159-9441A081B569}" type="slidenum">
              <a:rPr lang="en-US" smtClean="0"/>
              <a:t>‹#›</a:t>
            </a:fld>
            <a:endParaRPr lang="en-US"/>
          </a:p>
        </p:txBody>
      </p:sp>
    </p:spTree>
    <p:extLst>
      <p:ext uri="{BB962C8B-B14F-4D97-AF65-F5344CB8AC3E}">
        <p14:creationId xmlns:p14="http://schemas.microsoft.com/office/powerpoint/2010/main" val="215062700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D6E7F6-02F0-46B0-89C0-BBB6FC06DB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EA1332-F5B2-4774-BC6E-C2E8AC814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CFD11FB-048F-49B8-8C33-9B4D26614B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2021 used with permission from IDDSI</a:t>
            </a:r>
          </a:p>
        </p:txBody>
      </p:sp>
      <p:sp>
        <p:nvSpPr>
          <p:cNvPr id="6" name="Slide Number Placeholder 5">
            <a:extLst>
              <a:ext uri="{FF2B5EF4-FFF2-40B4-BE49-F238E27FC236}">
                <a16:creationId xmlns:a16="http://schemas.microsoft.com/office/drawing/2014/main" id="{B72E1D89-B8A2-40BE-95DC-A1865EA0D4DF}"/>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DC7997-5FC0-4CC2-A146-63E8DE243424}" type="slidenum">
              <a:rPr lang="en-US" smtClean="0"/>
              <a:pPr/>
              <a:t>‹#›</a:t>
            </a:fld>
            <a:endParaRPr lang="en-US"/>
          </a:p>
        </p:txBody>
      </p:sp>
      <p:pic>
        <p:nvPicPr>
          <p:cNvPr id="8" name="Picture 7" descr="A picture containing text, clipart&#10;&#10;Description automatically generated">
            <a:extLst>
              <a:ext uri="{FF2B5EF4-FFF2-40B4-BE49-F238E27FC236}">
                <a16:creationId xmlns:a16="http://schemas.microsoft.com/office/drawing/2014/main" id="{F281F143-3822-43C8-A04F-BBC44CE769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08616" y="5990590"/>
            <a:ext cx="2202384" cy="731520"/>
          </a:xfrm>
          <a:prstGeom prst="rect">
            <a:avLst/>
          </a:prstGeom>
        </p:spPr>
      </p:pic>
      <p:sp>
        <p:nvSpPr>
          <p:cNvPr id="9" name="Rectangle 8">
            <a:extLst>
              <a:ext uri="{FF2B5EF4-FFF2-40B4-BE49-F238E27FC236}">
                <a16:creationId xmlns:a16="http://schemas.microsoft.com/office/drawing/2014/main" id="{FCE78331-D00C-4582-B4A9-683EC3462C3E}"/>
              </a:ext>
            </a:extLst>
          </p:cNvPr>
          <p:cNvSpPr/>
          <p:nvPr/>
        </p:nvSpPr>
        <p:spPr>
          <a:xfrm>
            <a:off x="0" y="0"/>
            <a:ext cx="381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F6204F-9C28-46C0-B52A-C40664FA42F9}"/>
              </a:ext>
            </a:extLst>
          </p:cNvPr>
          <p:cNvSpPr/>
          <p:nvPr/>
        </p:nvSpPr>
        <p:spPr>
          <a:xfrm>
            <a:off x="-29183" y="0"/>
            <a:ext cx="155643"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1689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B1F7C2-395E-42E1-9F44-A828E734A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F1DE62-2D8A-4405-9C18-2B16AA6D80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70018-761A-4394-801B-B818397D55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46D6F-09B1-4727-9FC5-6691597F3CE6}" type="datetime1">
              <a:rPr lang="en-US" smtClean="0"/>
              <a:t>6/16/2021</a:t>
            </a:fld>
            <a:endParaRPr lang="en-US"/>
          </a:p>
        </p:txBody>
      </p:sp>
      <p:sp>
        <p:nvSpPr>
          <p:cNvPr id="5" name="Footer Placeholder 4">
            <a:extLst>
              <a:ext uri="{FF2B5EF4-FFF2-40B4-BE49-F238E27FC236}">
                <a16:creationId xmlns:a16="http://schemas.microsoft.com/office/drawing/2014/main" id="{56E747C6-28A5-4F9D-9656-D4039BF72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2021 used with permission from IDDSI</a:t>
            </a:r>
          </a:p>
        </p:txBody>
      </p:sp>
      <p:sp>
        <p:nvSpPr>
          <p:cNvPr id="6" name="Slide Number Placeholder 5">
            <a:extLst>
              <a:ext uri="{FF2B5EF4-FFF2-40B4-BE49-F238E27FC236}">
                <a16:creationId xmlns:a16="http://schemas.microsoft.com/office/drawing/2014/main" id="{1041498B-9639-4E4C-BF91-669DDB3BA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38E39-9020-45A9-B159-9441A081B569}" type="slidenum">
              <a:rPr lang="en-US" smtClean="0"/>
              <a:t>‹#›</a:t>
            </a:fld>
            <a:endParaRPr lang="en-US"/>
          </a:p>
        </p:txBody>
      </p:sp>
    </p:spTree>
    <p:extLst>
      <p:ext uri="{BB962C8B-B14F-4D97-AF65-F5344CB8AC3E}">
        <p14:creationId xmlns:p14="http://schemas.microsoft.com/office/powerpoint/2010/main" val="188092349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diagramQuickStyle" Target="../diagrams/quickStyle1.xml"/><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8.jpeg"/><Relationship Id="rId11" Type="http://schemas.openxmlformats.org/officeDocument/2006/relationships/diagramData" Target="../diagrams/data1.xml"/><Relationship Id="rId5" Type="http://schemas.openxmlformats.org/officeDocument/2006/relationships/image" Target="../media/image17.jpeg"/><Relationship Id="rId15" Type="http://schemas.microsoft.com/office/2007/relationships/diagramDrawing" Target="../diagrams/drawing1.xml"/><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jpg"/><Relationship Id="rId12"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g"/><Relationship Id="rId10" Type="http://schemas.openxmlformats.org/officeDocument/2006/relationships/image" Target="../media/image34.jpg"/><Relationship Id="rId4" Type="http://schemas.openxmlformats.org/officeDocument/2006/relationships/image" Target="../media/image28.png"/><Relationship Id="rId9" Type="http://schemas.openxmlformats.org/officeDocument/2006/relationships/image" Target="../media/image33.jp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584F2-74CD-4B28-8EEC-37B0A9EC911B}"/>
              </a:ext>
            </a:extLst>
          </p:cNvPr>
          <p:cNvSpPr>
            <a:spLocks noGrp="1"/>
          </p:cNvSpPr>
          <p:nvPr>
            <p:ph type="ctrTitle"/>
          </p:nvPr>
        </p:nvSpPr>
        <p:spPr>
          <a:xfrm>
            <a:off x="1524000" y="1122363"/>
            <a:ext cx="9144000" cy="2387600"/>
          </a:xfrm>
        </p:spPr>
        <p:txBody>
          <a:bodyPr>
            <a:normAutofit/>
          </a:bodyPr>
          <a:lstStyle/>
          <a:p>
            <a:r>
              <a:rPr lang="en-US" dirty="0">
                <a:solidFill>
                  <a:schemeClr val="accent1"/>
                </a:solidFill>
              </a:rPr>
              <a:t>Why IDDSI? </a:t>
            </a:r>
          </a:p>
        </p:txBody>
      </p:sp>
      <p:sp>
        <p:nvSpPr>
          <p:cNvPr id="7" name="Subtitle 6">
            <a:extLst>
              <a:ext uri="{FF2B5EF4-FFF2-40B4-BE49-F238E27FC236}">
                <a16:creationId xmlns:a16="http://schemas.microsoft.com/office/drawing/2014/main" id="{6241870A-3A5F-4EB0-8302-CDD3DF13E34E}"/>
              </a:ext>
            </a:extLst>
          </p:cNvPr>
          <p:cNvSpPr>
            <a:spLocks noGrp="1"/>
          </p:cNvSpPr>
          <p:nvPr>
            <p:ph type="subTitle" idx="1"/>
          </p:nvPr>
        </p:nvSpPr>
        <p:spPr>
          <a:xfrm>
            <a:off x="1524000" y="3602038"/>
            <a:ext cx="9144000" cy="1655762"/>
          </a:xfrm>
        </p:spPr>
        <p:txBody>
          <a:bodyPr anchor="b" anchorCtr="1">
            <a:normAutofit/>
          </a:bodyPr>
          <a:lstStyle/>
          <a:p>
            <a:r>
              <a:rPr lang="en-US" dirty="0"/>
              <a:t>Introduction to the International Dysphagia Diet </a:t>
            </a:r>
            <a:r>
              <a:rPr lang="en-US" dirty="0" err="1"/>
              <a:t>Standardisation</a:t>
            </a:r>
            <a:r>
              <a:rPr lang="en-US" dirty="0"/>
              <a:t> Initiative</a:t>
            </a:r>
          </a:p>
        </p:txBody>
      </p:sp>
      <p:sp>
        <p:nvSpPr>
          <p:cNvPr id="2" name="Footer Placeholder 1">
            <a:extLst>
              <a:ext uri="{FF2B5EF4-FFF2-40B4-BE49-F238E27FC236}">
                <a16:creationId xmlns:a16="http://schemas.microsoft.com/office/drawing/2014/main" id="{D7C4A780-4401-4A4B-9B76-FEE906195BA5}"/>
              </a:ext>
            </a:extLst>
          </p:cNvPr>
          <p:cNvSpPr>
            <a:spLocks noGrp="1"/>
          </p:cNvSpPr>
          <p:nvPr>
            <p:ph type="ftr" sz="quarter" idx="11"/>
          </p:nvPr>
        </p:nvSpPr>
        <p:spPr>
          <a:xfrm>
            <a:off x="4038600" y="6356350"/>
            <a:ext cx="4114800" cy="365125"/>
          </a:xfrm>
        </p:spPr>
        <p:txBody>
          <a:bodyPr/>
          <a:lstStyle/>
          <a:p>
            <a:r>
              <a:rPr lang="en-US"/>
              <a:t>© 2021 used with permission from IDDSI</a:t>
            </a:r>
            <a:endParaRPr lang="en-US" dirty="0"/>
          </a:p>
        </p:txBody>
      </p:sp>
      <p:sp>
        <p:nvSpPr>
          <p:cNvPr id="3" name="Slide Number Placeholder 2">
            <a:extLst>
              <a:ext uri="{FF2B5EF4-FFF2-40B4-BE49-F238E27FC236}">
                <a16:creationId xmlns:a16="http://schemas.microsoft.com/office/drawing/2014/main" id="{2EFF1DBC-B6B1-489D-AEC3-D8C332665DF8}"/>
              </a:ext>
            </a:extLst>
          </p:cNvPr>
          <p:cNvSpPr>
            <a:spLocks noGrp="1"/>
          </p:cNvSpPr>
          <p:nvPr>
            <p:ph type="sldNum" sz="quarter" idx="12"/>
          </p:nvPr>
        </p:nvSpPr>
        <p:spPr>
          <a:xfrm>
            <a:off x="838200" y="6356349"/>
            <a:ext cx="2743200" cy="365125"/>
          </a:xfrm>
        </p:spPr>
        <p:txBody>
          <a:bodyPr/>
          <a:lstStyle/>
          <a:p>
            <a:fld id="{33DC7997-5FC0-4CC2-A146-63E8DE243424}" type="slidenum">
              <a:rPr lang="en-US" smtClean="0"/>
              <a:pPr/>
              <a:t>1</a:t>
            </a:fld>
            <a:endParaRPr lang="en-US"/>
          </a:p>
        </p:txBody>
      </p:sp>
      <p:sp>
        <p:nvSpPr>
          <p:cNvPr id="11" name="TextBox 10">
            <a:extLst>
              <a:ext uri="{FF2B5EF4-FFF2-40B4-BE49-F238E27FC236}">
                <a16:creationId xmlns:a16="http://schemas.microsoft.com/office/drawing/2014/main" id="{6A78943A-DC2F-4B53-A7D9-EC8946F36D7B}"/>
              </a:ext>
            </a:extLst>
          </p:cNvPr>
          <p:cNvSpPr txBox="1"/>
          <p:nvPr/>
        </p:nvSpPr>
        <p:spPr>
          <a:xfrm>
            <a:off x="2659117" y="5437743"/>
            <a:ext cx="6894786" cy="307777"/>
          </a:xfrm>
          <a:prstGeom prst="rect">
            <a:avLst/>
          </a:prstGeom>
          <a:noFill/>
        </p:spPr>
        <p:txBody>
          <a:bodyPr wrap="square">
            <a:spAutoFit/>
          </a:bodyPr>
          <a:lstStyle/>
          <a:p>
            <a:pPr algn="ctr"/>
            <a:r>
              <a:rPr lang="en-US" sz="1400" i="1" dirty="0"/>
              <a:t>This presentation was updated by the US &amp; Territories IDDSI Reference Group</a:t>
            </a:r>
          </a:p>
        </p:txBody>
      </p:sp>
    </p:spTree>
    <p:extLst>
      <p:ext uri="{BB962C8B-B14F-4D97-AF65-F5344CB8AC3E}">
        <p14:creationId xmlns:p14="http://schemas.microsoft.com/office/powerpoint/2010/main" val="2875301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9D1609-93C4-445E-B53E-769E63330950}"/>
              </a:ext>
            </a:extLst>
          </p:cNvPr>
          <p:cNvSpPr>
            <a:spLocks noGrp="1"/>
          </p:cNvSpPr>
          <p:nvPr>
            <p:ph type="title"/>
          </p:nvPr>
        </p:nvSpPr>
        <p:spPr/>
        <p:txBody>
          <a:bodyPr/>
          <a:lstStyle/>
          <a:p>
            <a:r>
              <a:rPr lang="en-US" dirty="0"/>
              <a:t>Why Is IDDSI Important?</a:t>
            </a:r>
          </a:p>
        </p:txBody>
      </p:sp>
      <p:sp>
        <p:nvSpPr>
          <p:cNvPr id="11" name="Content Placeholder 10">
            <a:extLst>
              <a:ext uri="{FF2B5EF4-FFF2-40B4-BE49-F238E27FC236}">
                <a16:creationId xmlns:a16="http://schemas.microsoft.com/office/drawing/2014/main" id="{14E91F9C-CA2F-463E-AB28-E05591797D3D}"/>
              </a:ext>
            </a:extLst>
          </p:cNvPr>
          <p:cNvSpPr>
            <a:spLocks noGrp="1"/>
          </p:cNvSpPr>
          <p:nvPr>
            <p:ph idx="1"/>
          </p:nvPr>
        </p:nvSpPr>
        <p:spPr>
          <a:xfrm>
            <a:off x="6164826" y="0"/>
            <a:ext cx="6027174" cy="6858000"/>
          </a:xfrm>
          <a:solidFill>
            <a:schemeClr val="accent5"/>
          </a:solidFill>
        </p:spPr>
        <p:txBody>
          <a:bodyPr anchor="ctr">
            <a:normAutofit/>
          </a:bodyPr>
          <a:lstStyle/>
          <a:p>
            <a:pPr marL="0" indent="0">
              <a:lnSpc>
                <a:spcPct val="100000"/>
              </a:lnSpc>
              <a:spcBef>
                <a:spcPts val="0"/>
              </a:spcBef>
              <a:spcAft>
                <a:spcPts val="1200"/>
              </a:spcAft>
              <a:buNone/>
            </a:pPr>
            <a:r>
              <a:rPr lang="en-US" sz="1600" b="1" i="1" dirty="0">
                <a:solidFill>
                  <a:schemeClr val="accent6"/>
                </a:solidFill>
              </a:rPr>
              <a:t>Alexander, 59 gagging on toast at breakfast, died on chicken at lunch (2014, AU)</a:t>
            </a:r>
          </a:p>
          <a:p>
            <a:pPr marL="0" indent="0">
              <a:lnSpc>
                <a:spcPct val="100000"/>
              </a:lnSpc>
              <a:spcBef>
                <a:spcPts val="0"/>
              </a:spcBef>
              <a:spcAft>
                <a:spcPts val="1200"/>
              </a:spcAft>
              <a:buNone/>
            </a:pPr>
            <a:r>
              <a:rPr lang="en-US" sz="1600" b="1" i="1" dirty="0">
                <a:solidFill>
                  <a:schemeClr val="accent6"/>
                </a:solidFill>
              </a:rPr>
              <a:t>Millie, 9 months, choked on Shepherd’s Pie at Nursery (Great Manchester UK)</a:t>
            </a:r>
          </a:p>
          <a:p>
            <a:pPr marL="0" indent="0">
              <a:lnSpc>
                <a:spcPct val="100000"/>
              </a:lnSpc>
              <a:spcBef>
                <a:spcPts val="0"/>
              </a:spcBef>
              <a:spcAft>
                <a:spcPts val="1200"/>
              </a:spcAft>
              <a:buNone/>
            </a:pPr>
            <a:r>
              <a:rPr lang="en-US" sz="1600" b="1" i="1" dirty="0">
                <a:solidFill>
                  <a:schemeClr val="accent6"/>
                </a:solidFill>
              </a:rPr>
              <a:t>Male, 44, choked on food Nottingham Mental Health Unit (2015, UK)</a:t>
            </a:r>
          </a:p>
          <a:p>
            <a:pPr marL="0" indent="0">
              <a:lnSpc>
                <a:spcPct val="100000"/>
              </a:lnSpc>
              <a:spcBef>
                <a:spcPts val="0"/>
              </a:spcBef>
              <a:spcAft>
                <a:spcPts val="1200"/>
              </a:spcAft>
              <a:buNone/>
            </a:pPr>
            <a:r>
              <a:rPr lang="en-US" sz="1600" b="1" i="1" dirty="0">
                <a:solidFill>
                  <a:schemeClr val="accent6"/>
                </a:solidFill>
              </a:rPr>
              <a:t>Male, 45, choked on hazelnut spread and died</a:t>
            </a:r>
          </a:p>
          <a:p>
            <a:pPr marL="0" indent="0">
              <a:lnSpc>
                <a:spcPct val="100000"/>
              </a:lnSpc>
              <a:spcBef>
                <a:spcPts val="0"/>
              </a:spcBef>
              <a:spcAft>
                <a:spcPts val="1200"/>
              </a:spcAft>
              <a:buNone/>
            </a:pPr>
            <a:r>
              <a:rPr lang="en-US" sz="1600" b="1" i="1" dirty="0">
                <a:solidFill>
                  <a:schemeClr val="accent6"/>
                </a:solidFill>
              </a:rPr>
              <a:t>Mona Belle, 95, choked on carrots and peas (AU)</a:t>
            </a:r>
          </a:p>
          <a:p>
            <a:pPr marL="0" indent="0">
              <a:lnSpc>
                <a:spcPct val="100000"/>
              </a:lnSpc>
              <a:spcBef>
                <a:spcPts val="0"/>
              </a:spcBef>
              <a:spcAft>
                <a:spcPts val="1200"/>
              </a:spcAft>
              <a:buNone/>
            </a:pPr>
            <a:r>
              <a:rPr lang="en-US" sz="1600" b="1" i="1" dirty="0">
                <a:solidFill>
                  <a:schemeClr val="accent6"/>
                </a:solidFill>
              </a:rPr>
              <a:t>Woman, 73, choked on 0ndeh-ondeh glutinous, lump-sized food (Singapore)</a:t>
            </a:r>
          </a:p>
          <a:p>
            <a:pPr marL="0" indent="0">
              <a:lnSpc>
                <a:spcPct val="100000"/>
              </a:lnSpc>
              <a:spcBef>
                <a:spcPts val="0"/>
              </a:spcBef>
              <a:spcAft>
                <a:spcPts val="1200"/>
              </a:spcAft>
              <a:buNone/>
            </a:pPr>
            <a:r>
              <a:rPr lang="en-US" sz="1600" b="1" i="1" dirty="0">
                <a:solidFill>
                  <a:schemeClr val="accent6"/>
                </a:solidFill>
              </a:rPr>
              <a:t>Eldon, 88, with poor dentition choked on partially chewed food (Canada)</a:t>
            </a:r>
          </a:p>
          <a:p>
            <a:pPr marL="0" indent="0">
              <a:lnSpc>
                <a:spcPct val="100000"/>
              </a:lnSpc>
              <a:spcBef>
                <a:spcPts val="0"/>
              </a:spcBef>
              <a:spcAft>
                <a:spcPts val="1200"/>
              </a:spcAft>
              <a:buNone/>
            </a:pPr>
            <a:r>
              <a:rPr lang="en-US" sz="1600" b="1" i="1" dirty="0">
                <a:solidFill>
                  <a:schemeClr val="accent6"/>
                </a:solidFill>
              </a:rPr>
              <a:t>Brian, 84, on ‘soft diet’ choked on toast and died (AU)</a:t>
            </a:r>
          </a:p>
          <a:p>
            <a:pPr marL="0" indent="0">
              <a:lnSpc>
                <a:spcPct val="100000"/>
              </a:lnSpc>
              <a:spcBef>
                <a:spcPts val="0"/>
              </a:spcBef>
              <a:spcAft>
                <a:spcPts val="1200"/>
              </a:spcAft>
              <a:buNone/>
            </a:pPr>
            <a:r>
              <a:rPr lang="en-US" sz="1600" b="1" i="1" dirty="0">
                <a:solidFill>
                  <a:schemeClr val="accent6"/>
                </a:solidFill>
              </a:rPr>
              <a:t>Katie, 56, choked on meat at a group home and died</a:t>
            </a:r>
          </a:p>
          <a:p>
            <a:pPr marL="0" indent="0">
              <a:lnSpc>
                <a:spcPct val="100000"/>
              </a:lnSpc>
              <a:spcBef>
                <a:spcPts val="0"/>
              </a:spcBef>
              <a:spcAft>
                <a:spcPts val="1200"/>
              </a:spcAft>
              <a:buNone/>
            </a:pPr>
            <a:r>
              <a:rPr lang="en-US" sz="1600" b="1" i="1" dirty="0">
                <a:solidFill>
                  <a:schemeClr val="accent6"/>
                </a:solidFill>
              </a:rPr>
              <a:t>Pamela, 78, with Alzheimer’s choked on toast and died (2016)</a:t>
            </a:r>
          </a:p>
          <a:p>
            <a:pPr marL="0" indent="0">
              <a:lnSpc>
                <a:spcPct val="100000"/>
              </a:lnSpc>
              <a:spcBef>
                <a:spcPts val="0"/>
              </a:spcBef>
              <a:spcAft>
                <a:spcPts val="1200"/>
              </a:spcAft>
              <a:buNone/>
            </a:pPr>
            <a:r>
              <a:rPr lang="en-US" sz="1600" b="1" i="1" dirty="0">
                <a:solidFill>
                  <a:schemeClr val="accent6"/>
                </a:solidFill>
              </a:rPr>
              <a:t>Male, 76, in aged care, choked on chocolate cake and died</a:t>
            </a:r>
          </a:p>
          <a:p>
            <a:pPr marL="0" indent="0">
              <a:lnSpc>
                <a:spcPct val="100000"/>
              </a:lnSpc>
              <a:spcBef>
                <a:spcPts val="0"/>
              </a:spcBef>
              <a:spcAft>
                <a:spcPts val="1200"/>
              </a:spcAft>
              <a:buNone/>
            </a:pPr>
            <a:r>
              <a:rPr lang="en-US" sz="1600" b="1" i="1" dirty="0">
                <a:solidFill>
                  <a:schemeClr val="accent6"/>
                </a:solidFill>
              </a:rPr>
              <a:t>Marjorie, 69, choked on sandwich</a:t>
            </a:r>
          </a:p>
        </p:txBody>
      </p:sp>
      <p:sp>
        <p:nvSpPr>
          <p:cNvPr id="2" name="Text Placeholder 1">
            <a:extLst>
              <a:ext uri="{FF2B5EF4-FFF2-40B4-BE49-F238E27FC236}">
                <a16:creationId xmlns:a16="http://schemas.microsoft.com/office/drawing/2014/main" id="{67043839-62AA-40E0-9428-E5EAE05A0753}"/>
              </a:ext>
            </a:extLst>
          </p:cNvPr>
          <p:cNvSpPr>
            <a:spLocks noGrp="1"/>
          </p:cNvSpPr>
          <p:nvPr>
            <p:ph type="body" sz="half" idx="2"/>
          </p:nvPr>
        </p:nvSpPr>
        <p:spPr>
          <a:xfrm>
            <a:off x="839788" y="2057400"/>
            <a:ext cx="4122737" cy="3811588"/>
          </a:xfrm>
        </p:spPr>
        <p:txBody>
          <a:bodyPr/>
          <a:lstStyle/>
          <a:p>
            <a:r>
              <a:rPr lang="en-US" sz="2000" b="1" dirty="0">
                <a:solidFill>
                  <a:schemeClr val="accent1"/>
                </a:solidFill>
              </a:rPr>
              <a:t>Patient Safety</a:t>
            </a:r>
          </a:p>
          <a:p>
            <a:endParaRPr lang="en-US" dirty="0"/>
          </a:p>
          <a:p>
            <a:r>
              <a:rPr lang="en-US" dirty="0"/>
              <a:t>Swallowing difficulties can occur across all ages, across all sites of care, around the world.</a:t>
            </a:r>
          </a:p>
          <a:p>
            <a:endParaRPr lang="en-US" dirty="0"/>
          </a:p>
        </p:txBody>
      </p:sp>
      <p:sp>
        <p:nvSpPr>
          <p:cNvPr id="8" name="Footer Placeholder 3">
            <a:extLst>
              <a:ext uri="{FF2B5EF4-FFF2-40B4-BE49-F238E27FC236}">
                <a16:creationId xmlns:a16="http://schemas.microsoft.com/office/drawing/2014/main" id="{EC9B9673-D7D8-462D-A12C-1E0F2C0E991F}"/>
              </a:ext>
            </a:extLst>
          </p:cNvPr>
          <p:cNvSpPr>
            <a:spLocks noGrp="1"/>
          </p:cNvSpPr>
          <p:nvPr>
            <p:ph type="ftr" sz="quarter" idx="11"/>
          </p:nvPr>
        </p:nvSpPr>
        <p:spPr>
          <a:xfrm>
            <a:off x="1289304" y="6356350"/>
            <a:ext cx="2198449" cy="365125"/>
          </a:xfrm>
        </p:spPr>
        <p:txBody>
          <a:bodyPr/>
          <a:lstStyle/>
          <a:p>
            <a:r>
              <a:rPr lang="en-US"/>
              <a:t>© 2021 used with permission from IDDSI</a:t>
            </a:r>
            <a:endParaRPr lang="en-US" dirty="0"/>
          </a:p>
        </p:txBody>
      </p:sp>
      <p:sp>
        <p:nvSpPr>
          <p:cNvPr id="4" name="Slide Number Placeholder 3">
            <a:extLst>
              <a:ext uri="{FF2B5EF4-FFF2-40B4-BE49-F238E27FC236}">
                <a16:creationId xmlns:a16="http://schemas.microsoft.com/office/drawing/2014/main" id="{1F2B93FE-28C4-427B-B920-996957D75D1F}"/>
              </a:ext>
            </a:extLst>
          </p:cNvPr>
          <p:cNvSpPr>
            <a:spLocks noGrp="1"/>
          </p:cNvSpPr>
          <p:nvPr>
            <p:ph type="sldNum" sz="quarter" idx="12"/>
          </p:nvPr>
        </p:nvSpPr>
        <p:spPr/>
        <p:txBody>
          <a:bodyPr/>
          <a:lstStyle/>
          <a:p>
            <a:fld id="{33DC7997-5FC0-4CC2-A146-63E8DE243424}" type="slidenum">
              <a:rPr lang="en-US" smtClean="0"/>
              <a:t>2</a:t>
            </a:fld>
            <a:endParaRPr lang="en-US" dirty="0"/>
          </a:p>
        </p:txBody>
      </p:sp>
      <p:pic>
        <p:nvPicPr>
          <p:cNvPr id="7" name="Picture 6" descr="Doctor in clinic explaining report on tablet to family">
            <a:extLst>
              <a:ext uri="{FF2B5EF4-FFF2-40B4-BE49-F238E27FC236}">
                <a16:creationId xmlns:a16="http://schemas.microsoft.com/office/drawing/2014/main" id="{18CF2133-C413-C54C-A515-1555E141B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52" y="3704897"/>
            <a:ext cx="4047808" cy="2695903"/>
          </a:xfrm>
          <a:prstGeom prst="rect">
            <a:avLst/>
          </a:prstGeom>
        </p:spPr>
      </p:pic>
    </p:spTree>
    <p:extLst>
      <p:ext uri="{BB962C8B-B14F-4D97-AF65-F5344CB8AC3E}">
        <p14:creationId xmlns:p14="http://schemas.microsoft.com/office/powerpoint/2010/main" val="252673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750"/>
                                        <p:tgtEl>
                                          <p:spTgt spid="11">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750"/>
                                        <p:tgtEl>
                                          <p:spTgt spid="11">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750"/>
                                        <p:tgtEl>
                                          <p:spTgt spid="11">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750"/>
                                        <p:tgtEl>
                                          <p:spTgt spid="11">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fade">
                                      <p:cBhvr>
                                        <p:cTn id="23" dur="750"/>
                                        <p:tgtEl>
                                          <p:spTgt spid="11">
                                            <p:txEl>
                                              <p:pRg st="4" end="4"/>
                                            </p:txEl>
                                          </p:spTgt>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750"/>
                                        <p:tgtEl>
                                          <p:spTgt spid="11">
                                            <p:txEl>
                                              <p:pRg st="5" end="5"/>
                                            </p:txEl>
                                          </p:spTgt>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fade">
                                      <p:cBhvr>
                                        <p:cTn id="31" dur="750"/>
                                        <p:tgtEl>
                                          <p:spTgt spid="11">
                                            <p:txEl>
                                              <p:pRg st="6" end="6"/>
                                            </p:txEl>
                                          </p:spTgt>
                                        </p:tgtEl>
                                      </p:cBhvr>
                                    </p:animEffect>
                                  </p:childTnLst>
                                </p:cTn>
                              </p:par>
                            </p:childTnLst>
                          </p:cTn>
                        </p:par>
                        <p:par>
                          <p:cTn id="32" fill="hold">
                            <p:stCondLst>
                              <p:cond delay="5250"/>
                            </p:stCondLst>
                            <p:childTnLst>
                              <p:par>
                                <p:cTn id="33" presetID="10" presetClass="entr" presetSubtype="0" fill="hold" grpId="0" nodeType="after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animEffect transition="in" filter="fade">
                                      <p:cBhvr>
                                        <p:cTn id="35" dur="750"/>
                                        <p:tgtEl>
                                          <p:spTgt spid="11">
                                            <p:txEl>
                                              <p:pRg st="7" end="7"/>
                                            </p:txEl>
                                          </p:spTgt>
                                        </p:tgtEl>
                                      </p:cBhvr>
                                    </p:animEffect>
                                  </p:child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animEffect transition="in" filter="fade">
                                      <p:cBhvr>
                                        <p:cTn id="39" dur="750"/>
                                        <p:tgtEl>
                                          <p:spTgt spid="11">
                                            <p:txEl>
                                              <p:pRg st="8" end="8"/>
                                            </p:txEl>
                                          </p:spTgt>
                                        </p:tgtEl>
                                      </p:cBhvr>
                                    </p:animEffect>
                                  </p:childTnLst>
                                </p:cTn>
                              </p:par>
                            </p:childTnLst>
                          </p:cTn>
                        </p:par>
                        <p:par>
                          <p:cTn id="40" fill="hold">
                            <p:stCondLst>
                              <p:cond delay="6750"/>
                            </p:stCondLst>
                            <p:childTnLst>
                              <p:par>
                                <p:cTn id="41" presetID="10" presetClass="entr" presetSubtype="0" fill="hold" grpId="0" nodeType="after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animEffect transition="in" filter="fade">
                                      <p:cBhvr>
                                        <p:cTn id="43" dur="750"/>
                                        <p:tgtEl>
                                          <p:spTgt spid="11">
                                            <p:txEl>
                                              <p:pRg st="9" end="9"/>
                                            </p:txEl>
                                          </p:spTgt>
                                        </p:tgtEl>
                                      </p:cBhvr>
                                    </p:animEffect>
                                  </p:childTnLst>
                                </p:cTn>
                              </p:par>
                            </p:childTnLst>
                          </p:cTn>
                        </p:par>
                        <p:par>
                          <p:cTn id="44" fill="hold">
                            <p:stCondLst>
                              <p:cond delay="7500"/>
                            </p:stCondLst>
                            <p:childTnLst>
                              <p:par>
                                <p:cTn id="45" presetID="10" presetClass="entr" presetSubtype="0" fill="hold" grpId="0" nodeType="afterEffect">
                                  <p:stCondLst>
                                    <p:cond delay="0"/>
                                  </p:stCondLst>
                                  <p:childTnLst>
                                    <p:set>
                                      <p:cBhvr>
                                        <p:cTn id="46" dur="1" fill="hold">
                                          <p:stCondLst>
                                            <p:cond delay="0"/>
                                          </p:stCondLst>
                                        </p:cTn>
                                        <p:tgtEl>
                                          <p:spTgt spid="11">
                                            <p:txEl>
                                              <p:pRg st="10" end="10"/>
                                            </p:txEl>
                                          </p:spTgt>
                                        </p:tgtEl>
                                        <p:attrNameLst>
                                          <p:attrName>style.visibility</p:attrName>
                                        </p:attrNameLst>
                                      </p:cBhvr>
                                      <p:to>
                                        <p:strVal val="visible"/>
                                      </p:to>
                                    </p:set>
                                    <p:animEffect transition="in" filter="fade">
                                      <p:cBhvr>
                                        <p:cTn id="47" dur="750"/>
                                        <p:tgtEl>
                                          <p:spTgt spid="11">
                                            <p:txEl>
                                              <p:pRg st="10" end="10"/>
                                            </p:txEl>
                                          </p:spTgt>
                                        </p:tgtEl>
                                      </p:cBhvr>
                                    </p:animEffect>
                                  </p:childTnLst>
                                </p:cTn>
                              </p:par>
                            </p:childTnLst>
                          </p:cTn>
                        </p:par>
                        <p:par>
                          <p:cTn id="48" fill="hold">
                            <p:stCondLst>
                              <p:cond delay="8250"/>
                            </p:stCondLst>
                            <p:childTnLst>
                              <p:par>
                                <p:cTn id="49" presetID="10" presetClass="entr" presetSubtype="0" fill="hold" grpId="0" nodeType="afterEffect">
                                  <p:stCondLst>
                                    <p:cond delay="0"/>
                                  </p:stCondLst>
                                  <p:childTnLst>
                                    <p:set>
                                      <p:cBhvr>
                                        <p:cTn id="50" dur="1" fill="hold">
                                          <p:stCondLst>
                                            <p:cond delay="0"/>
                                          </p:stCondLst>
                                        </p:cTn>
                                        <p:tgtEl>
                                          <p:spTgt spid="11">
                                            <p:txEl>
                                              <p:pRg st="11" end="11"/>
                                            </p:txEl>
                                          </p:spTgt>
                                        </p:tgtEl>
                                        <p:attrNameLst>
                                          <p:attrName>style.visibility</p:attrName>
                                        </p:attrNameLst>
                                      </p:cBhvr>
                                      <p:to>
                                        <p:strVal val="visible"/>
                                      </p:to>
                                    </p:set>
                                    <p:animEffect transition="in" filter="fade">
                                      <p:cBhvr>
                                        <p:cTn id="51" dur="75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EF87D6-F554-41F1-B8BD-80B94AB473FE}"/>
              </a:ext>
            </a:extLst>
          </p:cNvPr>
          <p:cNvSpPr>
            <a:spLocks noGrp="1"/>
          </p:cNvSpPr>
          <p:nvPr>
            <p:ph type="title"/>
          </p:nvPr>
        </p:nvSpPr>
        <p:spPr/>
        <p:txBody>
          <a:bodyPr/>
          <a:lstStyle/>
          <a:p>
            <a:r>
              <a:rPr lang="en-US" dirty="0"/>
              <a:t>Benefits of Standardized Systems</a:t>
            </a:r>
          </a:p>
        </p:txBody>
      </p:sp>
      <p:sp>
        <p:nvSpPr>
          <p:cNvPr id="6" name="Content Placeholder 5">
            <a:extLst>
              <a:ext uri="{FF2B5EF4-FFF2-40B4-BE49-F238E27FC236}">
                <a16:creationId xmlns:a16="http://schemas.microsoft.com/office/drawing/2014/main" id="{D3B69F11-D153-4DE4-A9D2-42B75E04A60A}"/>
              </a:ext>
            </a:extLst>
          </p:cNvPr>
          <p:cNvSpPr>
            <a:spLocks noGrp="1"/>
          </p:cNvSpPr>
          <p:nvPr>
            <p:ph idx="1"/>
          </p:nvPr>
        </p:nvSpPr>
        <p:spPr/>
        <p:txBody>
          <a:bodyPr/>
          <a:lstStyle/>
          <a:p>
            <a:r>
              <a:rPr lang="en-US" dirty="0"/>
              <a:t>Safety</a:t>
            </a:r>
          </a:p>
          <a:p>
            <a:pPr lvl="1"/>
            <a:r>
              <a:rPr lang="en-US" dirty="0"/>
              <a:t>Multiple labels and definitions cause confusion</a:t>
            </a:r>
          </a:p>
          <a:p>
            <a:r>
              <a:rPr lang="en-US" dirty="0"/>
              <a:t>Clinical Efficiency</a:t>
            </a:r>
          </a:p>
          <a:p>
            <a:pPr lvl="1"/>
            <a:r>
              <a:rPr lang="en-US" dirty="0"/>
              <a:t>Reduces unnecessary re-assessment </a:t>
            </a:r>
          </a:p>
          <a:p>
            <a:r>
              <a:rPr lang="en-US" dirty="0"/>
              <a:t>Consistency across commercial products</a:t>
            </a:r>
          </a:p>
          <a:p>
            <a:pPr lvl="1"/>
            <a:r>
              <a:rPr lang="en-US" dirty="0"/>
              <a:t>Allows comparison to “ready-to-use” foods</a:t>
            </a:r>
          </a:p>
          <a:p>
            <a:r>
              <a:rPr lang="en-US" dirty="0"/>
              <a:t>Facilitates clinical research</a:t>
            </a:r>
          </a:p>
          <a:p>
            <a:pPr lvl="1"/>
            <a:r>
              <a:rPr lang="en-US" dirty="0"/>
              <a:t>Consistent definitions helps draw valid conclusions from clinical research</a:t>
            </a:r>
          </a:p>
        </p:txBody>
      </p:sp>
      <p:sp>
        <p:nvSpPr>
          <p:cNvPr id="2" name="Footer Placeholder 1">
            <a:extLst>
              <a:ext uri="{FF2B5EF4-FFF2-40B4-BE49-F238E27FC236}">
                <a16:creationId xmlns:a16="http://schemas.microsoft.com/office/drawing/2014/main" id="{A759DCC3-29A0-4085-84CD-7F18B00041CB}"/>
              </a:ext>
            </a:extLst>
          </p:cNvPr>
          <p:cNvSpPr>
            <a:spLocks noGrp="1"/>
          </p:cNvSpPr>
          <p:nvPr>
            <p:ph type="ftr" sz="quarter" idx="11"/>
          </p:nvPr>
        </p:nvSpPr>
        <p:spPr/>
        <p:txBody>
          <a:bodyPr/>
          <a:lstStyle/>
          <a:p>
            <a:r>
              <a:rPr lang="en-US"/>
              <a:t>© 2021 used with permission from IDDSI</a:t>
            </a:r>
          </a:p>
        </p:txBody>
      </p:sp>
      <p:sp>
        <p:nvSpPr>
          <p:cNvPr id="3" name="Slide Number Placeholder 2">
            <a:extLst>
              <a:ext uri="{FF2B5EF4-FFF2-40B4-BE49-F238E27FC236}">
                <a16:creationId xmlns:a16="http://schemas.microsoft.com/office/drawing/2014/main" id="{B45F2F95-FFC3-45F7-93A2-ADBD67E28154}"/>
              </a:ext>
            </a:extLst>
          </p:cNvPr>
          <p:cNvSpPr>
            <a:spLocks noGrp="1"/>
          </p:cNvSpPr>
          <p:nvPr>
            <p:ph type="sldNum" sz="quarter" idx="12"/>
          </p:nvPr>
        </p:nvSpPr>
        <p:spPr/>
        <p:txBody>
          <a:bodyPr/>
          <a:lstStyle/>
          <a:p>
            <a:fld id="{11A71338-8BA2-4C79-A6C5-5A8E30081D0C}" type="slidenum">
              <a:rPr lang="en-US" smtClean="0"/>
              <a:t>3</a:t>
            </a:fld>
            <a:endParaRPr lang="en-US"/>
          </a:p>
        </p:txBody>
      </p:sp>
    </p:spTree>
    <p:extLst>
      <p:ext uri="{BB962C8B-B14F-4D97-AF65-F5344CB8AC3E}">
        <p14:creationId xmlns:p14="http://schemas.microsoft.com/office/powerpoint/2010/main" val="2518024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560617" y="1825482"/>
            <a:ext cx="3298366" cy="4039398"/>
            <a:chOff x="402250" y="483304"/>
            <a:chExt cx="5161995" cy="6090364"/>
          </a:xfrm>
        </p:grpSpPr>
        <p:pic>
          <p:nvPicPr>
            <p:cNvPr id="20" name="Picture 19" descr="elder_cupoftea_shutterstock_11687416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022473">
              <a:off x="1352391" y="4122724"/>
              <a:ext cx="1622525" cy="2450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BFbaby_closeup_shutterstock_9932269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980555">
              <a:off x="1043713" y="1276006"/>
              <a:ext cx="1672559" cy="1672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cool-asiankid_shutterstock_115943365.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41300" y="720029"/>
              <a:ext cx="1411695" cy="2116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drink_sportsbottle_shutterstock_94310014.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631986">
              <a:off x="2844947" y="3039303"/>
              <a:ext cx="2363534" cy="1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elderlylady-selffeed_latshutterstock_107987246.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67615" y="4550226"/>
              <a:ext cx="2696630" cy="1785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descr="toddler_fingerfood_shutterstock_83131159.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0881312">
              <a:off x="1790102" y="483304"/>
              <a:ext cx="1927849" cy="1459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descr="drink_glass_shutterstock_94628887.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362468">
              <a:off x="2084295" y="1824430"/>
              <a:ext cx="2320633" cy="1540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descr="toddler_self-feed_shutterstock_118226944.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2250" y="2474423"/>
              <a:ext cx="2318949" cy="2017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aphicFrame>
        <p:nvGraphicFramePr>
          <p:cNvPr id="4" name="Diagramme 3">
            <a:extLst>
              <a:ext uri="{FF2B5EF4-FFF2-40B4-BE49-F238E27FC236}">
                <a16:creationId xmlns:a16="http://schemas.microsoft.com/office/drawing/2014/main" id="{E4880338-24CC-498C-989D-40809506F83D}"/>
              </a:ext>
            </a:extLst>
          </p:cNvPr>
          <p:cNvGraphicFramePr/>
          <p:nvPr>
            <p:extLst>
              <p:ext uri="{D42A27DB-BD31-4B8C-83A1-F6EECF244321}">
                <p14:modId xmlns:p14="http://schemas.microsoft.com/office/powerpoint/2010/main" val="329456272"/>
              </p:ext>
            </p:extLst>
          </p:nvPr>
        </p:nvGraphicFramePr>
        <p:xfrm>
          <a:off x="3581400" y="1417214"/>
          <a:ext cx="6126480" cy="475744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TextBox 2"/>
          <p:cNvSpPr txBox="1"/>
          <p:nvPr/>
        </p:nvSpPr>
        <p:spPr>
          <a:xfrm>
            <a:off x="255814" y="412392"/>
            <a:ext cx="11680372" cy="769441"/>
          </a:xfrm>
          <a:prstGeom prst="rect">
            <a:avLst/>
          </a:prstGeom>
          <a:noFill/>
        </p:spPr>
        <p:txBody>
          <a:bodyPr wrap="square" rtlCol="0">
            <a:spAutoFit/>
          </a:bodyPr>
          <a:lstStyle/>
          <a:p>
            <a:pPr algn="ctr"/>
            <a:r>
              <a:rPr lang="fr-CA" sz="4400" dirty="0">
                <a:solidFill>
                  <a:prstClr val="black"/>
                </a:solidFill>
                <a:ea typeface="+mj-ea"/>
                <a:cs typeface="+mj-cs"/>
              </a:rPr>
              <a:t>How </a:t>
            </a:r>
            <a:r>
              <a:rPr lang="fr-CA" sz="4400" dirty="0" err="1">
                <a:solidFill>
                  <a:prstClr val="black"/>
                </a:solidFill>
                <a:ea typeface="+mj-ea"/>
                <a:cs typeface="+mj-cs"/>
              </a:rPr>
              <a:t>does</a:t>
            </a:r>
            <a:r>
              <a:rPr lang="fr-CA" sz="4400" dirty="0">
                <a:solidFill>
                  <a:prstClr val="black"/>
                </a:solidFill>
                <a:ea typeface="+mj-ea"/>
                <a:cs typeface="+mj-cs"/>
              </a:rPr>
              <a:t> IDDSI </a:t>
            </a:r>
            <a:r>
              <a:rPr lang="fr-CA" sz="4400" dirty="0" err="1">
                <a:solidFill>
                  <a:prstClr val="black"/>
                </a:solidFill>
                <a:ea typeface="+mj-ea"/>
                <a:cs typeface="+mj-cs"/>
              </a:rPr>
              <a:t>promote</a:t>
            </a:r>
            <a:r>
              <a:rPr lang="fr-CA" sz="4400" dirty="0">
                <a:solidFill>
                  <a:prstClr val="black"/>
                </a:solidFill>
                <a:ea typeface="+mj-ea"/>
                <a:cs typeface="+mj-cs"/>
              </a:rPr>
              <a:t> </a:t>
            </a:r>
            <a:r>
              <a:rPr lang="fr-CA" sz="4400" dirty="0" err="1">
                <a:solidFill>
                  <a:prstClr val="black"/>
                </a:solidFill>
                <a:ea typeface="+mj-ea"/>
                <a:cs typeface="+mj-cs"/>
              </a:rPr>
              <a:t>safety</a:t>
            </a:r>
            <a:r>
              <a:rPr lang="fr-CA" sz="4400" dirty="0">
                <a:solidFill>
                  <a:prstClr val="black"/>
                </a:solidFill>
                <a:ea typeface="+mj-ea"/>
                <a:cs typeface="+mj-cs"/>
              </a:rPr>
              <a:t>?</a:t>
            </a:r>
            <a:endParaRPr lang="en-CA" dirty="0"/>
          </a:p>
        </p:txBody>
      </p:sp>
      <p:sp>
        <p:nvSpPr>
          <p:cNvPr id="6" name="Footer Placeholder 5">
            <a:extLst>
              <a:ext uri="{FF2B5EF4-FFF2-40B4-BE49-F238E27FC236}">
                <a16:creationId xmlns:a16="http://schemas.microsoft.com/office/drawing/2014/main" id="{8C6C55B4-4368-421A-A8ED-44E5DAA1FADC}"/>
              </a:ext>
            </a:extLst>
          </p:cNvPr>
          <p:cNvSpPr>
            <a:spLocks noGrp="1"/>
          </p:cNvSpPr>
          <p:nvPr>
            <p:ph type="ftr" sz="quarter" idx="11"/>
          </p:nvPr>
        </p:nvSpPr>
        <p:spPr/>
        <p:txBody>
          <a:bodyPr/>
          <a:lstStyle/>
          <a:p>
            <a:r>
              <a:rPr lang="en-US"/>
              <a:t>© 2021 used with permission from IDDSI</a:t>
            </a:r>
            <a:endParaRPr lang="en-US" dirty="0"/>
          </a:p>
        </p:txBody>
      </p:sp>
      <p:sp>
        <p:nvSpPr>
          <p:cNvPr id="5" name="Slide Number Placeholder 4">
            <a:extLst>
              <a:ext uri="{FF2B5EF4-FFF2-40B4-BE49-F238E27FC236}">
                <a16:creationId xmlns:a16="http://schemas.microsoft.com/office/drawing/2014/main" id="{DAC753ED-1966-40E9-A49D-E95F32F917BF}"/>
              </a:ext>
            </a:extLst>
          </p:cNvPr>
          <p:cNvSpPr>
            <a:spLocks noGrp="1"/>
          </p:cNvSpPr>
          <p:nvPr>
            <p:ph type="sldNum" sz="quarter" idx="12"/>
          </p:nvPr>
        </p:nvSpPr>
        <p:spPr/>
        <p:txBody>
          <a:bodyPr/>
          <a:lstStyle/>
          <a:p>
            <a:pPr>
              <a:defRPr/>
            </a:pPr>
            <a:fld id="{D72598AD-96AA-444D-8D0B-B2B88E3FEDE9}" type="slidenum">
              <a:rPr lang="en-US" altLang="en-US" smtClean="0"/>
              <a:pPr>
                <a:defRPr/>
              </a:pPr>
              <a:t>4</a:t>
            </a:fld>
            <a:endParaRPr lang="en-US" altLang="en-US"/>
          </a:p>
        </p:txBody>
      </p:sp>
    </p:spTree>
    <p:extLst>
      <p:ext uri="{BB962C8B-B14F-4D97-AF65-F5344CB8AC3E}">
        <p14:creationId xmlns:p14="http://schemas.microsoft.com/office/powerpoint/2010/main" val="1917473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21893-D90F-4F2F-A462-0DF307E890C0}"/>
              </a:ext>
            </a:extLst>
          </p:cNvPr>
          <p:cNvSpPr>
            <a:spLocks noGrp="1"/>
          </p:cNvSpPr>
          <p:nvPr>
            <p:ph type="title"/>
          </p:nvPr>
        </p:nvSpPr>
        <p:spPr/>
        <p:txBody>
          <a:bodyPr/>
          <a:lstStyle/>
          <a:p>
            <a:r>
              <a:rPr lang="en-US" dirty="0"/>
              <a:t>IDDSI Foundational Publications</a:t>
            </a:r>
          </a:p>
        </p:txBody>
      </p:sp>
      <p:sp>
        <p:nvSpPr>
          <p:cNvPr id="4" name="Footer Placeholder 3">
            <a:extLst>
              <a:ext uri="{FF2B5EF4-FFF2-40B4-BE49-F238E27FC236}">
                <a16:creationId xmlns:a16="http://schemas.microsoft.com/office/drawing/2014/main" id="{7FEEB17A-B2DE-467C-8E64-3BA1B7F5EA56}"/>
              </a:ext>
            </a:extLst>
          </p:cNvPr>
          <p:cNvSpPr>
            <a:spLocks noGrp="1"/>
          </p:cNvSpPr>
          <p:nvPr>
            <p:ph type="ftr" sz="quarter" idx="11"/>
          </p:nvPr>
        </p:nvSpPr>
        <p:spPr>
          <a:xfrm>
            <a:off x="1289304" y="6356350"/>
            <a:ext cx="2198449" cy="365125"/>
          </a:xfrm>
        </p:spPr>
        <p:txBody>
          <a:bodyPr/>
          <a:lstStyle/>
          <a:p>
            <a:r>
              <a:rPr lang="en-US"/>
              <a:t>© 2021 used with permission from IDDSI</a:t>
            </a:r>
            <a:endParaRPr lang="en-US" dirty="0"/>
          </a:p>
        </p:txBody>
      </p:sp>
      <p:sp>
        <p:nvSpPr>
          <p:cNvPr id="5" name="Slide Number Placeholder 4">
            <a:extLst>
              <a:ext uri="{FF2B5EF4-FFF2-40B4-BE49-F238E27FC236}">
                <a16:creationId xmlns:a16="http://schemas.microsoft.com/office/drawing/2014/main" id="{5B74F48A-E16B-4304-AA40-727650BACA4A}"/>
              </a:ext>
            </a:extLst>
          </p:cNvPr>
          <p:cNvSpPr>
            <a:spLocks noGrp="1"/>
          </p:cNvSpPr>
          <p:nvPr>
            <p:ph type="sldNum" sz="quarter" idx="12"/>
          </p:nvPr>
        </p:nvSpPr>
        <p:spPr/>
        <p:txBody>
          <a:bodyPr/>
          <a:lstStyle/>
          <a:p>
            <a:fld id="{33DC7997-5FC0-4CC2-A146-63E8DE243424}" type="slidenum">
              <a:rPr lang="en-US" smtClean="0"/>
              <a:t>5</a:t>
            </a:fld>
            <a:endParaRPr lang="en-US" dirty="0"/>
          </a:p>
        </p:txBody>
      </p:sp>
      <p:graphicFrame>
        <p:nvGraphicFramePr>
          <p:cNvPr id="3" name="Diagram 2">
            <a:extLst>
              <a:ext uri="{FF2B5EF4-FFF2-40B4-BE49-F238E27FC236}">
                <a16:creationId xmlns:a16="http://schemas.microsoft.com/office/drawing/2014/main" id="{AB690A64-EB6A-4B0D-BC25-D8E326658E64}"/>
              </a:ext>
            </a:extLst>
          </p:cNvPr>
          <p:cNvGraphicFramePr/>
          <p:nvPr>
            <p:extLst>
              <p:ext uri="{D42A27DB-BD31-4B8C-83A1-F6EECF244321}">
                <p14:modId xmlns:p14="http://schemas.microsoft.com/office/powerpoint/2010/main" val="2992429858"/>
              </p:ext>
            </p:extLst>
          </p:nvPr>
        </p:nvGraphicFramePr>
        <p:xfrm>
          <a:off x="1480659" y="1439333"/>
          <a:ext cx="923068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6158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B6EA8-7BED-4DF6-B48E-1E9A120C169E}"/>
              </a:ext>
            </a:extLst>
          </p:cNvPr>
          <p:cNvSpPr>
            <a:spLocks noGrp="1"/>
          </p:cNvSpPr>
          <p:nvPr>
            <p:ph type="title"/>
          </p:nvPr>
        </p:nvSpPr>
        <p:spPr/>
        <p:txBody>
          <a:bodyPr/>
          <a:lstStyle/>
          <a:p>
            <a:r>
              <a:rPr lang="en-CA" dirty="0"/>
              <a:t>IDDSI Board of Directors</a:t>
            </a:r>
            <a:endParaRPr lang="en-US" dirty="0"/>
          </a:p>
        </p:txBody>
      </p:sp>
      <p:sp>
        <p:nvSpPr>
          <p:cNvPr id="51" name="Footer Placeholder 3">
            <a:extLst>
              <a:ext uri="{FF2B5EF4-FFF2-40B4-BE49-F238E27FC236}">
                <a16:creationId xmlns:a16="http://schemas.microsoft.com/office/drawing/2014/main" id="{790FAA5D-A70C-4995-AECF-41D908775249}"/>
              </a:ext>
            </a:extLst>
          </p:cNvPr>
          <p:cNvSpPr>
            <a:spLocks noGrp="1"/>
          </p:cNvSpPr>
          <p:nvPr>
            <p:ph type="ftr" sz="quarter" idx="11"/>
          </p:nvPr>
        </p:nvSpPr>
        <p:spPr>
          <a:xfrm>
            <a:off x="1289304" y="6356350"/>
            <a:ext cx="2198449" cy="365125"/>
          </a:xfrm>
        </p:spPr>
        <p:txBody>
          <a:bodyPr/>
          <a:lstStyle/>
          <a:p>
            <a:r>
              <a:rPr lang="en-US"/>
              <a:t>© 2021 used with permission from IDDSI</a:t>
            </a:r>
            <a:endParaRPr lang="en-US" dirty="0"/>
          </a:p>
        </p:txBody>
      </p:sp>
      <p:sp>
        <p:nvSpPr>
          <p:cNvPr id="4" name="Slide Number Placeholder 3">
            <a:extLst>
              <a:ext uri="{FF2B5EF4-FFF2-40B4-BE49-F238E27FC236}">
                <a16:creationId xmlns:a16="http://schemas.microsoft.com/office/drawing/2014/main" id="{1E891679-35C9-4B2E-AFC5-B63D57FEF2B6}"/>
              </a:ext>
            </a:extLst>
          </p:cNvPr>
          <p:cNvSpPr>
            <a:spLocks noGrp="1"/>
          </p:cNvSpPr>
          <p:nvPr>
            <p:ph type="sldNum" sz="quarter" idx="12"/>
          </p:nvPr>
        </p:nvSpPr>
        <p:spPr/>
        <p:txBody>
          <a:bodyPr/>
          <a:lstStyle/>
          <a:p>
            <a:fld id="{33DC7997-5FC0-4CC2-A146-63E8DE243424}" type="slidenum">
              <a:rPr lang="en-US" smtClean="0"/>
              <a:t>6</a:t>
            </a:fld>
            <a:endParaRPr lang="en-US"/>
          </a:p>
        </p:txBody>
      </p:sp>
      <p:grpSp>
        <p:nvGrpSpPr>
          <p:cNvPr id="50" name="Group 49">
            <a:extLst>
              <a:ext uri="{FF2B5EF4-FFF2-40B4-BE49-F238E27FC236}">
                <a16:creationId xmlns:a16="http://schemas.microsoft.com/office/drawing/2014/main" id="{7C91F5B5-C136-4411-B789-BBFC5E754E78}"/>
              </a:ext>
            </a:extLst>
          </p:cNvPr>
          <p:cNvGrpSpPr/>
          <p:nvPr/>
        </p:nvGrpSpPr>
        <p:grpSpPr>
          <a:xfrm>
            <a:off x="2090557" y="1466609"/>
            <a:ext cx="8263132" cy="5103608"/>
            <a:chOff x="1760798" y="1445588"/>
            <a:chExt cx="8263132" cy="5103608"/>
          </a:xfrm>
        </p:grpSpPr>
        <p:sp>
          <p:nvSpPr>
            <p:cNvPr id="19" name="TextBox 18">
              <a:extLst>
                <a:ext uri="{FF2B5EF4-FFF2-40B4-BE49-F238E27FC236}">
                  <a16:creationId xmlns:a16="http://schemas.microsoft.com/office/drawing/2014/main" id="{AB186952-5028-43DE-9F6D-510FCA3FCCF7}"/>
                </a:ext>
              </a:extLst>
            </p:cNvPr>
            <p:cNvSpPr txBox="1"/>
            <p:nvPr/>
          </p:nvSpPr>
          <p:spPr>
            <a:xfrm>
              <a:off x="4414345" y="1445588"/>
              <a:ext cx="2858802" cy="338554"/>
            </a:xfrm>
            <a:prstGeom prst="rect">
              <a:avLst/>
            </a:prstGeom>
            <a:solidFill>
              <a:schemeClr val="accent2"/>
            </a:solidFill>
          </p:spPr>
          <p:txBody>
            <a:bodyPr wrap="square" rtlCol="0">
              <a:spAutoFit/>
            </a:bodyPr>
            <a:lstStyle/>
            <a:p>
              <a:pPr algn="ctr" defTabSz="685800">
                <a:defRPr/>
              </a:pPr>
              <a:r>
                <a:rPr lang="en-CA" sz="1600" b="1" dirty="0">
                  <a:solidFill>
                    <a:schemeClr val="bg1"/>
                  </a:solidFill>
                </a:rPr>
                <a:t>International Co-Chairs</a:t>
              </a:r>
            </a:p>
          </p:txBody>
        </p:sp>
        <p:grpSp>
          <p:nvGrpSpPr>
            <p:cNvPr id="49" name="Group 48">
              <a:extLst>
                <a:ext uri="{FF2B5EF4-FFF2-40B4-BE49-F238E27FC236}">
                  <a16:creationId xmlns:a16="http://schemas.microsoft.com/office/drawing/2014/main" id="{517ED1E9-B175-48D1-9CB0-6CF9BAC3F5DE}"/>
                </a:ext>
              </a:extLst>
            </p:cNvPr>
            <p:cNvGrpSpPr/>
            <p:nvPr/>
          </p:nvGrpSpPr>
          <p:grpSpPr>
            <a:xfrm>
              <a:off x="1760798" y="1865088"/>
              <a:ext cx="8263132" cy="4684108"/>
              <a:chOff x="1760798" y="1865088"/>
              <a:chExt cx="8263132" cy="4684108"/>
            </a:xfrm>
          </p:grpSpPr>
          <p:grpSp>
            <p:nvGrpSpPr>
              <p:cNvPr id="47" name="Group 46">
                <a:extLst>
                  <a:ext uri="{FF2B5EF4-FFF2-40B4-BE49-F238E27FC236}">
                    <a16:creationId xmlns:a16="http://schemas.microsoft.com/office/drawing/2014/main" id="{56476B67-4DD5-433A-B2C3-52429F0155CD}"/>
                  </a:ext>
                </a:extLst>
              </p:cNvPr>
              <p:cNvGrpSpPr/>
              <p:nvPr/>
            </p:nvGrpSpPr>
            <p:grpSpPr>
              <a:xfrm>
                <a:off x="1760798" y="4221430"/>
                <a:ext cx="8263132" cy="2327766"/>
                <a:chOff x="1760798" y="4221430"/>
                <a:chExt cx="8263132" cy="2327766"/>
              </a:xfrm>
            </p:grpSpPr>
            <p:grpSp>
              <p:nvGrpSpPr>
                <p:cNvPr id="44" name="Group 43">
                  <a:extLst>
                    <a:ext uri="{FF2B5EF4-FFF2-40B4-BE49-F238E27FC236}">
                      <a16:creationId xmlns:a16="http://schemas.microsoft.com/office/drawing/2014/main" id="{02028A56-DE6A-47AF-A6D8-EDACF3A3BFF4}"/>
                    </a:ext>
                  </a:extLst>
                </p:cNvPr>
                <p:cNvGrpSpPr/>
                <p:nvPr/>
              </p:nvGrpSpPr>
              <p:grpSpPr>
                <a:xfrm>
                  <a:off x="8689771" y="4221430"/>
                  <a:ext cx="1334159" cy="1377942"/>
                  <a:chOff x="5329090" y="3492078"/>
                  <a:chExt cx="1334159" cy="1377942"/>
                </a:xfrm>
              </p:grpSpPr>
              <p:sp>
                <p:nvSpPr>
                  <p:cNvPr id="16" name="Oval 15">
                    <a:extLst>
                      <a:ext uri="{FF2B5EF4-FFF2-40B4-BE49-F238E27FC236}">
                        <a16:creationId xmlns:a16="http://schemas.microsoft.com/office/drawing/2014/main" id="{36B922D1-33CE-472B-8FEA-6AC103B84001}"/>
                      </a:ext>
                    </a:extLst>
                  </p:cNvPr>
                  <p:cNvSpPr>
                    <a:spLocks noChangeAspect="1"/>
                  </p:cNvSpPr>
                  <p:nvPr/>
                </p:nvSpPr>
                <p:spPr>
                  <a:xfrm>
                    <a:off x="5447529" y="3492078"/>
                    <a:ext cx="1097280" cy="1097280"/>
                  </a:xfrm>
                  <a:prstGeom prst="ellipse">
                    <a:avLst/>
                  </a:prstGeom>
                  <a:blipFill>
                    <a:blip r:embed="rId3"/>
                    <a:srcRect/>
                    <a:stretch>
                      <a:fillRect t="-16038" b="-1603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D23EB8F-6653-4428-940C-3FEBEF09947D}"/>
                      </a:ext>
                    </a:extLst>
                  </p:cNvPr>
                  <p:cNvSpPr txBox="1"/>
                  <p:nvPr/>
                </p:nvSpPr>
                <p:spPr>
                  <a:xfrm>
                    <a:off x="5329090" y="4454522"/>
                    <a:ext cx="1334159" cy="415498"/>
                  </a:xfrm>
                  <a:prstGeom prst="rect">
                    <a:avLst/>
                  </a:prstGeom>
                  <a:solidFill>
                    <a:schemeClr val="bg1">
                      <a:alpha val="80000"/>
                    </a:schemeClr>
                  </a:solidFill>
                </p:spPr>
                <p:txBody>
                  <a:bodyPr wrap="square" rtlCol="0">
                    <a:spAutoFit/>
                  </a:bodyPr>
                  <a:lstStyle/>
                  <a:p>
                    <a:pPr algn="ctr" defTabSz="685800">
                      <a:defRPr/>
                    </a:pPr>
                    <a:r>
                      <a:rPr lang="en-CA" sz="1050" dirty="0">
                        <a:solidFill>
                          <a:prstClr val="black"/>
                        </a:solidFill>
                      </a:rPr>
                      <a:t>Luis F. </a:t>
                    </a:r>
                    <a:r>
                      <a:rPr lang="en-CA" sz="1050" dirty="0" err="1">
                        <a:solidFill>
                          <a:prstClr val="black"/>
                        </a:solidFill>
                      </a:rPr>
                      <a:t>Riquelme</a:t>
                    </a:r>
                    <a:endParaRPr lang="en-CA" sz="1050" dirty="0">
                      <a:solidFill>
                        <a:prstClr val="black"/>
                      </a:solidFill>
                    </a:endParaRPr>
                  </a:p>
                  <a:p>
                    <a:pPr algn="ctr" defTabSz="685800">
                      <a:defRPr/>
                    </a:pPr>
                    <a:r>
                      <a:rPr lang="en-CA" sz="1050" dirty="0">
                        <a:solidFill>
                          <a:prstClr val="black"/>
                        </a:solidFill>
                      </a:rPr>
                      <a:t>USA</a:t>
                    </a:r>
                  </a:p>
                </p:txBody>
              </p:sp>
            </p:grpSp>
            <p:grpSp>
              <p:nvGrpSpPr>
                <p:cNvPr id="40" name="Group 39">
                  <a:extLst>
                    <a:ext uri="{FF2B5EF4-FFF2-40B4-BE49-F238E27FC236}">
                      <a16:creationId xmlns:a16="http://schemas.microsoft.com/office/drawing/2014/main" id="{0874E7C7-2318-447F-B262-CF06BFC0C4EC}"/>
                    </a:ext>
                  </a:extLst>
                </p:cNvPr>
                <p:cNvGrpSpPr/>
                <p:nvPr/>
              </p:nvGrpSpPr>
              <p:grpSpPr>
                <a:xfrm>
                  <a:off x="3518045" y="4888904"/>
                  <a:ext cx="1097280" cy="1336559"/>
                  <a:chOff x="10802538" y="1615848"/>
                  <a:chExt cx="1097280" cy="1336559"/>
                </a:xfrm>
              </p:grpSpPr>
              <p:sp>
                <p:nvSpPr>
                  <p:cNvPr id="15" name="Oval 14">
                    <a:extLst>
                      <a:ext uri="{FF2B5EF4-FFF2-40B4-BE49-F238E27FC236}">
                        <a16:creationId xmlns:a16="http://schemas.microsoft.com/office/drawing/2014/main" id="{FA5ED676-6348-4D95-87FC-1BF9EC2E52BD}"/>
                      </a:ext>
                    </a:extLst>
                  </p:cNvPr>
                  <p:cNvSpPr>
                    <a:spLocks noChangeAspect="1"/>
                  </p:cNvSpPr>
                  <p:nvPr/>
                </p:nvSpPr>
                <p:spPr>
                  <a:xfrm>
                    <a:off x="10802538" y="1615848"/>
                    <a:ext cx="1097280" cy="1097280"/>
                  </a:xfrm>
                  <a:prstGeom prst="ellipse">
                    <a:avLst/>
                  </a:prstGeom>
                  <a:blipFill>
                    <a:blip r:embed="rId4"/>
                    <a:srcRect/>
                    <a:stretch>
                      <a:fillRect t="-10000" b="-10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919877B-F772-48B3-A4B2-D9F44DEAC517}"/>
                      </a:ext>
                    </a:extLst>
                  </p:cNvPr>
                  <p:cNvSpPr txBox="1"/>
                  <p:nvPr/>
                </p:nvSpPr>
                <p:spPr>
                  <a:xfrm>
                    <a:off x="10802538" y="2536909"/>
                    <a:ext cx="1097280" cy="415498"/>
                  </a:xfrm>
                  <a:prstGeom prst="rect">
                    <a:avLst/>
                  </a:prstGeom>
                  <a:solidFill>
                    <a:schemeClr val="bg1">
                      <a:alpha val="80000"/>
                    </a:schemeClr>
                  </a:solidFill>
                </p:spPr>
                <p:txBody>
                  <a:bodyPr wrap="square" rtlCol="0">
                    <a:spAutoFit/>
                  </a:bodyPr>
                  <a:lstStyle/>
                  <a:p>
                    <a:pPr algn="ctr" defTabSz="685800">
                      <a:defRPr/>
                    </a:pPr>
                    <a:r>
                      <a:rPr lang="en-CA" sz="1050" dirty="0" err="1">
                        <a:solidFill>
                          <a:prstClr val="black"/>
                        </a:solidFill>
                      </a:rPr>
                      <a:t>Mershen</a:t>
                    </a:r>
                    <a:r>
                      <a:rPr lang="en-CA" sz="1050" dirty="0">
                        <a:solidFill>
                          <a:prstClr val="black"/>
                        </a:solidFill>
                      </a:rPr>
                      <a:t> Pillay</a:t>
                    </a:r>
                  </a:p>
                  <a:p>
                    <a:pPr algn="ctr" defTabSz="685800">
                      <a:defRPr/>
                    </a:pPr>
                    <a:r>
                      <a:rPr lang="en-CA" sz="1050" dirty="0">
                        <a:solidFill>
                          <a:prstClr val="black"/>
                        </a:solidFill>
                      </a:rPr>
                      <a:t>S. Africa</a:t>
                    </a:r>
                  </a:p>
                </p:txBody>
              </p:sp>
            </p:grpSp>
            <p:grpSp>
              <p:nvGrpSpPr>
                <p:cNvPr id="38" name="Group 37">
                  <a:extLst>
                    <a:ext uri="{FF2B5EF4-FFF2-40B4-BE49-F238E27FC236}">
                      <a16:creationId xmlns:a16="http://schemas.microsoft.com/office/drawing/2014/main" id="{B1472AEE-754F-4757-A60B-996178FE1E0D}"/>
                    </a:ext>
                  </a:extLst>
                </p:cNvPr>
                <p:cNvGrpSpPr/>
                <p:nvPr/>
              </p:nvGrpSpPr>
              <p:grpSpPr>
                <a:xfrm>
                  <a:off x="1760798" y="4221430"/>
                  <a:ext cx="1184771" cy="1307692"/>
                  <a:chOff x="432658" y="1615848"/>
                  <a:chExt cx="1184771" cy="1307692"/>
                </a:xfrm>
              </p:grpSpPr>
              <p:sp>
                <p:nvSpPr>
                  <p:cNvPr id="18" name="Oval 17">
                    <a:extLst>
                      <a:ext uri="{FF2B5EF4-FFF2-40B4-BE49-F238E27FC236}">
                        <a16:creationId xmlns:a16="http://schemas.microsoft.com/office/drawing/2014/main" id="{4C743A16-8A1F-43DA-9E3F-A9B54365AA6E}"/>
                      </a:ext>
                    </a:extLst>
                  </p:cNvPr>
                  <p:cNvSpPr>
                    <a:spLocks noChangeAspect="1"/>
                  </p:cNvSpPr>
                  <p:nvPr/>
                </p:nvSpPr>
                <p:spPr>
                  <a:xfrm>
                    <a:off x="462179" y="1615848"/>
                    <a:ext cx="1097280" cy="1097280"/>
                  </a:xfrm>
                  <a:prstGeom prst="ellipse">
                    <a:avLst/>
                  </a:prstGeom>
                  <a:blipFill>
                    <a:blip r:embed="rId5"/>
                    <a:srcRect/>
                    <a:stretch>
                      <a:fillRect t="-25281" b="-2528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49E29BD-A9B8-4EB2-8C00-E0827CAA4F80}"/>
                      </a:ext>
                    </a:extLst>
                  </p:cNvPr>
                  <p:cNvSpPr txBox="1"/>
                  <p:nvPr/>
                </p:nvSpPr>
                <p:spPr>
                  <a:xfrm>
                    <a:off x="432658" y="2508042"/>
                    <a:ext cx="1184771" cy="415498"/>
                  </a:xfrm>
                  <a:prstGeom prst="rect">
                    <a:avLst/>
                  </a:prstGeom>
                  <a:solidFill>
                    <a:schemeClr val="bg1">
                      <a:alpha val="80000"/>
                    </a:schemeClr>
                  </a:solidFill>
                </p:spPr>
                <p:txBody>
                  <a:bodyPr wrap="square" rtlCol="0">
                    <a:spAutoFit/>
                  </a:bodyPr>
                  <a:lstStyle/>
                  <a:p>
                    <a:pPr algn="ctr" defTabSz="685800">
                      <a:defRPr/>
                    </a:pPr>
                    <a:r>
                      <a:rPr lang="en-CA" sz="1050" dirty="0">
                        <a:solidFill>
                          <a:prstClr val="black"/>
                        </a:solidFill>
                      </a:rPr>
                      <a:t>Catriona Steele</a:t>
                    </a:r>
                  </a:p>
                  <a:p>
                    <a:pPr algn="ctr" defTabSz="685800">
                      <a:defRPr/>
                    </a:pPr>
                    <a:r>
                      <a:rPr lang="en-CA" sz="1050" dirty="0">
                        <a:solidFill>
                          <a:prstClr val="black"/>
                        </a:solidFill>
                      </a:rPr>
                      <a:t>Canada</a:t>
                    </a:r>
                  </a:p>
                </p:txBody>
              </p:sp>
            </p:grpSp>
            <p:grpSp>
              <p:nvGrpSpPr>
                <p:cNvPr id="46" name="Group 45">
                  <a:extLst>
                    <a:ext uri="{FF2B5EF4-FFF2-40B4-BE49-F238E27FC236}">
                      <a16:creationId xmlns:a16="http://schemas.microsoft.com/office/drawing/2014/main" id="{B1561A59-2BFD-4711-9716-401335711F12}"/>
                    </a:ext>
                  </a:extLst>
                </p:cNvPr>
                <p:cNvGrpSpPr/>
                <p:nvPr/>
              </p:nvGrpSpPr>
              <p:grpSpPr>
                <a:xfrm>
                  <a:off x="5187800" y="5149977"/>
                  <a:ext cx="1259739" cy="1399219"/>
                  <a:chOff x="5415864" y="5149977"/>
                  <a:chExt cx="1259739" cy="1399219"/>
                </a:xfrm>
              </p:grpSpPr>
              <p:sp>
                <p:nvSpPr>
                  <p:cNvPr id="17" name="Oval 16">
                    <a:extLst>
                      <a:ext uri="{FF2B5EF4-FFF2-40B4-BE49-F238E27FC236}">
                        <a16:creationId xmlns:a16="http://schemas.microsoft.com/office/drawing/2014/main" id="{F5915344-77B2-4DDE-B04F-8A858D2FE90F}"/>
                      </a:ext>
                    </a:extLst>
                  </p:cNvPr>
                  <p:cNvSpPr>
                    <a:spLocks noChangeAspect="1"/>
                  </p:cNvSpPr>
                  <p:nvPr/>
                </p:nvSpPr>
                <p:spPr>
                  <a:xfrm>
                    <a:off x="5497093" y="5149977"/>
                    <a:ext cx="1097280" cy="1097280"/>
                  </a:xfrm>
                  <a:prstGeom prst="ellipse">
                    <a:avLst/>
                  </a:prstGeom>
                  <a:blipFill>
                    <a:blip r:embed="rId6"/>
                    <a:srcRect/>
                    <a:stretch>
                      <a:fillRect t="-16667" b="-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53BAF92-8AC9-444A-B1AF-D97EC265426A}"/>
                      </a:ext>
                    </a:extLst>
                  </p:cNvPr>
                  <p:cNvSpPr txBox="1"/>
                  <p:nvPr/>
                </p:nvSpPr>
                <p:spPr>
                  <a:xfrm>
                    <a:off x="5415864" y="6133698"/>
                    <a:ext cx="1259739" cy="415498"/>
                  </a:xfrm>
                  <a:prstGeom prst="rect">
                    <a:avLst/>
                  </a:prstGeom>
                  <a:solidFill>
                    <a:schemeClr val="bg1">
                      <a:alpha val="80000"/>
                    </a:schemeClr>
                  </a:solidFill>
                </p:spPr>
                <p:txBody>
                  <a:bodyPr wrap="square" rtlCol="0">
                    <a:spAutoFit/>
                  </a:bodyPr>
                  <a:lstStyle/>
                  <a:p>
                    <a:pPr algn="ctr" defTabSz="685800">
                      <a:defRPr/>
                    </a:pPr>
                    <a:r>
                      <a:rPr lang="en-CA" sz="1050" dirty="0">
                        <a:solidFill>
                          <a:prstClr val="black"/>
                        </a:solidFill>
                      </a:rPr>
                      <a:t>Roberto </a:t>
                    </a:r>
                    <a:r>
                      <a:rPr lang="en-CA" sz="1050" dirty="0" err="1">
                        <a:solidFill>
                          <a:prstClr val="black"/>
                        </a:solidFill>
                      </a:rPr>
                      <a:t>Dantas</a:t>
                    </a:r>
                    <a:endParaRPr lang="en-CA" sz="1050" dirty="0">
                      <a:solidFill>
                        <a:prstClr val="black"/>
                      </a:solidFill>
                    </a:endParaRPr>
                  </a:p>
                  <a:p>
                    <a:pPr algn="ctr" defTabSz="685800">
                      <a:defRPr/>
                    </a:pPr>
                    <a:r>
                      <a:rPr lang="en-CA" sz="1050" dirty="0">
                        <a:solidFill>
                          <a:prstClr val="black"/>
                        </a:solidFill>
                      </a:rPr>
                      <a:t>Brazil</a:t>
                    </a:r>
                  </a:p>
                </p:txBody>
              </p:sp>
            </p:grpSp>
            <p:grpSp>
              <p:nvGrpSpPr>
                <p:cNvPr id="43" name="Group 42">
                  <a:extLst>
                    <a:ext uri="{FF2B5EF4-FFF2-40B4-BE49-F238E27FC236}">
                      <a16:creationId xmlns:a16="http://schemas.microsoft.com/office/drawing/2014/main" id="{75D63192-1D57-4B17-860E-615EE8AA56AE}"/>
                    </a:ext>
                  </a:extLst>
                </p:cNvPr>
                <p:cNvGrpSpPr/>
                <p:nvPr/>
              </p:nvGrpSpPr>
              <p:grpSpPr>
                <a:xfrm>
                  <a:off x="7020014" y="4888904"/>
                  <a:ext cx="1097281" cy="1298555"/>
                  <a:chOff x="4024501" y="3498552"/>
                  <a:chExt cx="1097281" cy="1298555"/>
                </a:xfrm>
              </p:grpSpPr>
              <p:sp>
                <p:nvSpPr>
                  <p:cNvPr id="42" name="Oval 41">
                    <a:extLst>
                      <a:ext uri="{FF2B5EF4-FFF2-40B4-BE49-F238E27FC236}">
                        <a16:creationId xmlns:a16="http://schemas.microsoft.com/office/drawing/2014/main" id="{8CD4C9D0-7430-4648-B38C-B2CFCAE52BAB}"/>
                      </a:ext>
                    </a:extLst>
                  </p:cNvPr>
                  <p:cNvSpPr/>
                  <p:nvPr/>
                </p:nvSpPr>
                <p:spPr>
                  <a:xfrm>
                    <a:off x="4024501" y="3518030"/>
                    <a:ext cx="1097280" cy="1097280"/>
                  </a:xfrm>
                  <a:prstGeom prst="ellipse">
                    <a:avLst/>
                  </a:prstGeom>
                  <a:solidFill>
                    <a:srgbClr val="2C8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49F6FC-D8BE-473D-9C69-3A7C5080A666}"/>
                      </a:ext>
                    </a:extLst>
                  </p:cNvPr>
                  <p:cNvSpPr>
                    <a:spLocks noChangeAspect="1"/>
                  </p:cNvSpPr>
                  <p:nvPr/>
                </p:nvSpPr>
                <p:spPr>
                  <a:xfrm>
                    <a:off x="4024502" y="3498552"/>
                    <a:ext cx="1097280" cy="1097280"/>
                  </a:xfrm>
                  <a:prstGeom prst="ellipse">
                    <a:avLst/>
                  </a:prstGeom>
                  <a:blipFill>
                    <a:blip r:embed="rId7"/>
                    <a:srcRect/>
                    <a:stretch>
                      <a:fillRect l="9562" t="-2527" r="9562" b="-1927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7C7825B-273E-4D07-AEDD-E85453AE6B9F}"/>
                      </a:ext>
                    </a:extLst>
                  </p:cNvPr>
                  <p:cNvSpPr txBox="1"/>
                  <p:nvPr/>
                </p:nvSpPr>
                <p:spPr>
                  <a:xfrm>
                    <a:off x="4049995" y="4381609"/>
                    <a:ext cx="1046294" cy="415498"/>
                  </a:xfrm>
                  <a:prstGeom prst="rect">
                    <a:avLst/>
                  </a:prstGeom>
                  <a:solidFill>
                    <a:schemeClr val="bg1">
                      <a:alpha val="80000"/>
                    </a:schemeClr>
                  </a:solidFill>
                </p:spPr>
                <p:txBody>
                  <a:bodyPr wrap="square" rtlCol="0">
                    <a:spAutoFit/>
                  </a:bodyPr>
                  <a:lstStyle/>
                  <a:p>
                    <a:pPr algn="ctr" defTabSz="685800">
                      <a:defRPr/>
                    </a:pPr>
                    <a:r>
                      <a:rPr lang="en-CA" sz="1050" dirty="0" err="1">
                        <a:solidFill>
                          <a:prstClr val="black"/>
                        </a:solidFill>
                      </a:rPr>
                      <a:t>Jianshe</a:t>
                    </a:r>
                    <a:r>
                      <a:rPr lang="en-CA" sz="1050" dirty="0">
                        <a:solidFill>
                          <a:prstClr val="black"/>
                        </a:solidFill>
                      </a:rPr>
                      <a:t> Chen</a:t>
                    </a:r>
                  </a:p>
                  <a:p>
                    <a:pPr algn="ctr" defTabSz="685800">
                      <a:defRPr/>
                    </a:pPr>
                    <a:r>
                      <a:rPr lang="en-CA" sz="1050" dirty="0">
                        <a:solidFill>
                          <a:prstClr val="black"/>
                        </a:solidFill>
                      </a:rPr>
                      <a:t>China</a:t>
                    </a:r>
                  </a:p>
                </p:txBody>
              </p:sp>
            </p:grpSp>
          </p:grpSp>
          <p:grpSp>
            <p:nvGrpSpPr>
              <p:cNvPr id="45" name="Group 44">
                <a:extLst>
                  <a:ext uri="{FF2B5EF4-FFF2-40B4-BE49-F238E27FC236}">
                    <a16:creationId xmlns:a16="http://schemas.microsoft.com/office/drawing/2014/main" id="{0675D4A2-6DCB-422C-97BD-83B1A3E0CB91}"/>
                  </a:ext>
                </a:extLst>
              </p:cNvPr>
              <p:cNvGrpSpPr/>
              <p:nvPr/>
            </p:nvGrpSpPr>
            <p:grpSpPr>
              <a:xfrm>
                <a:off x="1782671" y="1865088"/>
                <a:ext cx="8219386" cy="2260524"/>
                <a:chOff x="1804544" y="1865088"/>
                <a:chExt cx="8219386" cy="2260524"/>
              </a:xfrm>
            </p:grpSpPr>
            <p:grpSp>
              <p:nvGrpSpPr>
                <p:cNvPr id="31" name="Group 30">
                  <a:extLst>
                    <a:ext uri="{FF2B5EF4-FFF2-40B4-BE49-F238E27FC236}">
                      <a16:creationId xmlns:a16="http://schemas.microsoft.com/office/drawing/2014/main" id="{4B02E13F-588F-46AA-AA49-4342603CB7CA}"/>
                    </a:ext>
                  </a:extLst>
                </p:cNvPr>
                <p:cNvGrpSpPr/>
                <p:nvPr/>
              </p:nvGrpSpPr>
              <p:grpSpPr>
                <a:xfrm>
                  <a:off x="1804544" y="2743080"/>
                  <a:ext cx="1097280" cy="1307692"/>
                  <a:chOff x="1701621" y="1615848"/>
                  <a:chExt cx="1097280" cy="1307692"/>
                </a:xfrm>
              </p:grpSpPr>
              <p:sp>
                <p:nvSpPr>
                  <p:cNvPr id="10" name="Oval 9">
                    <a:extLst>
                      <a:ext uri="{FF2B5EF4-FFF2-40B4-BE49-F238E27FC236}">
                        <a16:creationId xmlns:a16="http://schemas.microsoft.com/office/drawing/2014/main" id="{60FA67DF-EB45-40A2-926B-33969929694C}"/>
                      </a:ext>
                    </a:extLst>
                  </p:cNvPr>
                  <p:cNvSpPr>
                    <a:spLocks noChangeAspect="1"/>
                  </p:cNvSpPr>
                  <p:nvPr/>
                </p:nvSpPr>
                <p:spPr>
                  <a:xfrm>
                    <a:off x="1701621" y="1615848"/>
                    <a:ext cx="1097280" cy="1097280"/>
                  </a:xfrm>
                  <a:prstGeom prst="ellipse">
                    <a:avLst/>
                  </a:prstGeom>
                  <a:blipFill>
                    <a:blip r:embed="rId8"/>
                    <a:srcRect/>
                    <a:stretch>
                      <a:fillRect l="-1197" t="-9759" r="-4011" b="-47523"/>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1B908F8-FF63-475E-B4E3-82D284081FF2}"/>
                      </a:ext>
                    </a:extLst>
                  </p:cNvPr>
                  <p:cNvSpPr txBox="1"/>
                  <p:nvPr/>
                </p:nvSpPr>
                <p:spPr>
                  <a:xfrm>
                    <a:off x="1727843" y="2508042"/>
                    <a:ext cx="1046294" cy="415498"/>
                  </a:xfrm>
                  <a:prstGeom prst="rect">
                    <a:avLst/>
                  </a:prstGeom>
                  <a:solidFill>
                    <a:schemeClr val="bg1">
                      <a:alpha val="80000"/>
                    </a:schemeClr>
                  </a:solidFill>
                </p:spPr>
                <p:txBody>
                  <a:bodyPr wrap="square" rtlCol="0">
                    <a:spAutoFit/>
                  </a:bodyPr>
                  <a:lstStyle/>
                  <a:p>
                    <a:pPr algn="ctr" defTabSz="685800">
                      <a:defRPr/>
                    </a:pPr>
                    <a:r>
                      <a:rPr lang="en-CA" sz="1050" dirty="0">
                        <a:solidFill>
                          <a:prstClr val="black"/>
                        </a:solidFill>
                      </a:rPr>
                      <a:t>Ben Hanson</a:t>
                    </a:r>
                  </a:p>
                  <a:p>
                    <a:pPr algn="ctr" defTabSz="685800">
                      <a:defRPr/>
                    </a:pPr>
                    <a:r>
                      <a:rPr lang="en-CA" sz="1050" dirty="0">
                        <a:solidFill>
                          <a:prstClr val="black"/>
                        </a:solidFill>
                      </a:rPr>
                      <a:t>UK</a:t>
                    </a:r>
                  </a:p>
                </p:txBody>
              </p:sp>
            </p:grpSp>
            <p:grpSp>
              <p:nvGrpSpPr>
                <p:cNvPr id="29" name="Group 28">
                  <a:extLst>
                    <a:ext uri="{FF2B5EF4-FFF2-40B4-BE49-F238E27FC236}">
                      <a16:creationId xmlns:a16="http://schemas.microsoft.com/office/drawing/2014/main" id="{3725B060-F751-4A59-A0BD-7654148039BB}"/>
                    </a:ext>
                  </a:extLst>
                </p:cNvPr>
                <p:cNvGrpSpPr/>
                <p:nvPr/>
              </p:nvGrpSpPr>
              <p:grpSpPr>
                <a:xfrm>
                  <a:off x="3179009" y="2154018"/>
                  <a:ext cx="1097280" cy="1363098"/>
                  <a:chOff x="3199110" y="1541008"/>
                  <a:chExt cx="1097280" cy="1363098"/>
                </a:xfrm>
              </p:grpSpPr>
              <p:sp>
                <p:nvSpPr>
                  <p:cNvPr id="7" name="Oval 6">
                    <a:extLst>
                      <a:ext uri="{FF2B5EF4-FFF2-40B4-BE49-F238E27FC236}">
                        <a16:creationId xmlns:a16="http://schemas.microsoft.com/office/drawing/2014/main" id="{C2EB48EE-963F-403C-BD5C-E23FD8AA5978}"/>
                      </a:ext>
                    </a:extLst>
                  </p:cNvPr>
                  <p:cNvSpPr>
                    <a:spLocks noChangeAspect="1"/>
                  </p:cNvSpPr>
                  <p:nvPr/>
                </p:nvSpPr>
                <p:spPr>
                  <a:xfrm>
                    <a:off x="3199110" y="1541008"/>
                    <a:ext cx="1097280" cy="1097280"/>
                  </a:xfrm>
                  <a:prstGeom prst="ellipse">
                    <a:avLst/>
                  </a:prstGeom>
                  <a:blipFill>
                    <a:blip r:embed="rId9"/>
                    <a:srcRect/>
                    <a:stretch>
                      <a:fillRect l="207" t="-14769" r="-207" b="-3523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B6ADA43-D86B-4613-AF30-2A406EF5FFD5}"/>
                      </a:ext>
                    </a:extLst>
                  </p:cNvPr>
                  <p:cNvSpPr txBox="1"/>
                  <p:nvPr/>
                </p:nvSpPr>
                <p:spPr>
                  <a:xfrm>
                    <a:off x="3222216" y="2488608"/>
                    <a:ext cx="1046294" cy="415498"/>
                  </a:xfrm>
                  <a:prstGeom prst="rect">
                    <a:avLst/>
                  </a:prstGeom>
                  <a:solidFill>
                    <a:schemeClr val="bg1">
                      <a:alpha val="80000"/>
                    </a:schemeClr>
                  </a:solidFill>
                </p:spPr>
                <p:txBody>
                  <a:bodyPr wrap="square" rtlCol="0">
                    <a:spAutoFit/>
                  </a:bodyPr>
                  <a:lstStyle/>
                  <a:p>
                    <a:pPr algn="ctr" defTabSz="685800">
                      <a:defRPr/>
                    </a:pPr>
                    <a:r>
                      <a:rPr lang="en-CA" sz="1050" dirty="0">
                        <a:solidFill>
                          <a:prstClr val="black"/>
                        </a:solidFill>
                      </a:rPr>
                      <a:t>Jun </a:t>
                    </a:r>
                    <a:r>
                      <a:rPr lang="en-CA" sz="1050" dirty="0" err="1">
                        <a:solidFill>
                          <a:prstClr val="black"/>
                        </a:solidFill>
                      </a:rPr>
                      <a:t>Kayashita</a:t>
                    </a:r>
                    <a:endParaRPr lang="en-CA" sz="1050" dirty="0">
                      <a:solidFill>
                        <a:prstClr val="black"/>
                      </a:solidFill>
                    </a:endParaRPr>
                  </a:p>
                  <a:p>
                    <a:pPr algn="ctr" defTabSz="685800">
                      <a:defRPr/>
                    </a:pPr>
                    <a:r>
                      <a:rPr lang="en-CA" sz="1050" dirty="0">
                        <a:solidFill>
                          <a:prstClr val="black"/>
                        </a:solidFill>
                      </a:rPr>
                      <a:t>Japan</a:t>
                    </a:r>
                  </a:p>
                </p:txBody>
              </p:sp>
            </p:grpSp>
            <p:grpSp>
              <p:nvGrpSpPr>
                <p:cNvPr id="27" name="Group 26">
                  <a:extLst>
                    <a:ext uri="{FF2B5EF4-FFF2-40B4-BE49-F238E27FC236}">
                      <a16:creationId xmlns:a16="http://schemas.microsoft.com/office/drawing/2014/main" id="{31368D8A-197C-4F61-A934-7818DC87D4C2}"/>
                    </a:ext>
                  </a:extLst>
                </p:cNvPr>
                <p:cNvGrpSpPr/>
                <p:nvPr/>
              </p:nvGrpSpPr>
              <p:grpSpPr>
                <a:xfrm>
                  <a:off x="5927939" y="1865088"/>
                  <a:ext cx="1097280" cy="1395346"/>
                  <a:chOff x="6334030" y="1508760"/>
                  <a:chExt cx="1097280" cy="1395346"/>
                </a:xfrm>
              </p:grpSpPr>
              <p:sp>
                <p:nvSpPr>
                  <p:cNvPr id="5" name="Oval 4">
                    <a:extLst>
                      <a:ext uri="{FF2B5EF4-FFF2-40B4-BE49-F238E27FC236}">
                        <a16:creationId xmlns:a16="http://schemas.microsoft.com/office/drawing/2014/main" id="{CD8F331E-338D-4F71-B528-14935AD56D8B}"/>
                      </a:ext>
                    </a:extLst>
                  </p:cNvPr>
                  <p:cNvSpPr>
                    <a:spLocks noChangeAspect="1"/>
                  </p:cNvSpPr>
                  <p:nvPr/>
                </p:nvSpPr>
                <p:spPr>
                  <a:xfrm>
                    <a:off x="6334030" y="1508760"/>
                    <a:ext cx="1097280" cy="1097280"/>
                  </a:xfrm>
                  <a:prstGeom prst="ellipse">
                    <a:avLst/>
                  </a:prstGeom>
                  <a:blipFill>
                    <a:blip r:embed="rId10"/>
                    <a:srcRect/>
                    <a:stretch>
                      <a:fillRect t="-19894" b="-30632"/>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6B84F45-5EEA-4AED-90DB-B4771493B759}"/>
                      </a:ext>
                    </a:extLst>
                  </p:cNvPr>
                  <p:cNvSpPr txBox="1"/>
                  <p:nvPr/>
                </p:nvSpPr>
                <p:spPr>
                  <a:xfrm>
                    <a:off x="6359523" y="2488608"/>
                    <a:ext cx="1046294" cy="415498"/>
                  </a:xfrm>
                  <a:prstGeom prst="rect">
                    <a:avLst/>
                  </a:prstGeom>
                  <a:solidFill>
                    <a:schemeClr val="bg1">
                      <a:alpha val="80000"/>
                    </a:schemeClr>
                  </a:solidFill>
                </p:spPr>
                <p:txBody>
                  <a:bodyPr wrap="square" rtlCol="0">
                    <a:spAutoFit/>
                  </a:bodyPr>
                  <a:lstStyle/>
                  <a:p>
                    <a:pPr algn="ctr" defTabSz="685800">
                      <a:defRPr/>
                    </a:pPr>
                    <a:r>
                      <a:rPr lang="en-CA" sz="1050" dirty="0">
                        <a:solidFill>
                          <a:prstClr val="black"/>
                        </a:solidFill>
                      </a:rPr>
                      <a:t>Julie Cichero</a:t>
                    </a:r>
                  </a:p>
                  <a:p>
                    <a:pPr algn="ctr" defTabSz="685800">
                      <a:defRPr/>
                    </a:pPr>
                    <a:r>
                      <a:rPr lang="en-CA" sz="1050" dirty="0">
                        <a:solidFill>
                          <a:prstClr val="black"/>
                        </a:solidFill>
                      </a:rPr>
                      <a:t>Australia</a:t>
                    </a:r>
                  </a:p>
                </p:txBody>
              </p:sp>
            </p:grpSp>
            <p:grpSp>
              <p:nvGrpSpPr>
                <p:cNvPr id="30" name="Group 29">
                  <a:extLst>
                    <a:ext uri="{FF2B5EF4-FFF2-40B4-BE49-F238E27FC236}">
                      <a16:creationId xmlns:a16="http://schemas.microsoft.com/office/drawing/2014/main" id="{70AC1DDB-295E-4948-8717-89BE49CA52A9}"/>
                    </a:ext>
                  </a:extLst>
                </p:cNvPr>
                <p:cNvGrpSpPr/>
                <p:nvPr/>
              </p:nvGrpSpPr>
              <p:grpSpPr>
                <a:xfrm>
                  <a:off x="7302404" y="2154018"/>
                  <a:ext cx="1154424" cy="1382532"/>
                  <a:chOff x="7854625" y="1541008"/>
                  <a:chExt cx="1154424" cy="1382532"/>
                </a:xfrm>
              </p:grpSpPr>
              <p:sp>
                <p:nvSpPr>
                  <p:cNvPr id="8" name="Oval 7">
                    <a:extLst>
                      <a:ext uri="{FF2B5EF4-FFF2-40B4-BE49-F238E27FC236}">
                        <a16:creationId xmlns:a16="http://schemas.microsoft.com/office/drawing/2014/main" id="{D273CEDD-AE41-4C09-8CB0-3937AC223AEC}"/>
                      </a:ext>
                    </a:extLst>
                  </p:cNvPr>
                  <p:cNvSpPr>
                    <a:spLocks noChangeAspect="1"/>
                  </p:cNvSpPr>
                  <p:nvPr/>
                </p:nvSpPr>
                <p:spPr>
                  <a:xfrm>
                    <a:off x="7883197" y="1541008"/>
                    <a:ext cx="1097280" cy="1097280"/>
                  </a:xfrm>
                  <a:prstGeom prst="ellipse">
                    <a:avLst/>
                  </a:prstGeom>
                  <a:blipFill>
                    <a:blip r:embed="rId11"/>
                    <a:srcRect/>
                    <a:stretch>
                      <a:fillRect l="-281" t="-10053" r="281" b="-12379"/>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380A564-7EA3-4527-A448-5AE19A44AEE3}"/>
                      </a:ext>
                    </a:extLst>
                  </p:cNvPr>
                  <p:cNvSpPr txBox="1"/>
                  <p:nvPr/>
                </p:nvSpPr>
                <p:spPr>
                  <a:xfrm>
                    <a:off x="7854625" y="2508042"/>
                    <a:ext cx="1154424" cy="415498"/>
                  </a:xfrm>
                  <a:prstGeom prst="rect">
                    <a:avLst/>
                  </a:prstGeom>
                  <a:solidFill>
                    <a:schemeClr val="bg1">
                      <a:alpha val="80000"/>
                    </a:schemeClr>
                  </a:solidFill>
                </p:spPr>
                <p:txBody>
                  <a:bodyPr wrap="square" rtlCol="0">
                    <a:spAutoFit/>
                  </a:bodyPr>
                  <a:lstStyle/>
                  <a:p>
                    <a:pPr algn="ctr" defTabSz="685800">
                      <a:defRPr/>
                    </a:pPr>
                    <a:r>
                      <a:rPr lang="en-CA" sz="1050" dirty="0">
                        <a:solidFill>
                          <a:prstClr val="black"/>
                        </a:solidFill>
                      </a:rPr>
                      <a:t>Jan </a:t>
                    </a:r>
                    <a:r>
                      <a:rPr lang="en-CA" sz="1050" dirty="0" err="1">
                        <a:solidFill>
                          <a:prstClr val="black"/>
                        </a:solidFill>
                      </a:rPr>
                      <a:t>Duivestein</a:t>
                    </a:r>
                    <a:endParaRPr lang="en-CA" sz="1050" dirty="0">
                      <a:solidFill>
                        <a:prstClr val="black"/>
                      </a:solidFill>
                    </a:endParaRPr>
                  </a:p>
                  <a:p>
                    <a:pPr algn="ctr" defTabSz="685800">
                      <a:defRPr/>
                    </a:pPr>
                    <a:r>
                      <a:rPr lang="en-CA" sz="1050" dirty="0">
                        <a:solidFill>
                          <a:prstClr val="black"/>
                        </a:solidFill>
                      </a:rPr>
                      <a:t>Canada</a:t>
                    </a:r>
                  </a:p>
                </p:txBody>
              </p:sp>
            </p:grpSp>
            <p:grpSp>
              <p:nvGrpSpPr>
                <p:cNvPr id="28" name="Group 27">
                  <a:extLst>
                    <a:ext uri="{FF2B5EF4-FFF2-40B4-BE49-F238E27FC236}">
                      <a16:creationId xmlns:a16="http://schemas.microsoft.com/office/drawing/2014/main" id="{5FBBCE4D-CD41-41FF-8F84-CAB3F6A10141}"/>
                    </a:ext>
                  </a:extLst>
                </p:cNvPr>
                <p:cNvGrpSpPr/>
                <p:nvPr/>
              </p:nvGrpSpPr>
              <p:grpSpPr>
                <a:xfrm>
                  <a:off x="4553474" y="1865088"/>
                  <a:ext cx="1097280" cy="1395346"/>
                  <a:chOff x="4784863" y="1508760"/>
                  <a:chExt cx="1097280" cy="1395346"/>
                </a:xfrm>
              </p:grpSpPr>
              <p:sp>
                <p:nvSpPr>
                  <p:cNvPr id="6" name="Oval 5">
                    <a:extLst>
                      <a:ext uri="{FF2B5EF4-FFF2-40B4-BE49-F238E27FC236}">
                        <a16:creationId xmlns:a16="http://schemas.microsoft.com/office/drawing/2014/main" id="{168882A2-715A-4750-AC46-4D8D7EA82C65}"/>
                      </a:ext>
                    </a:extLst>
                  </p:cNvPr>
                  <p:cNvSpPr>
                    <a:spLocks noChangeAspect="1"/>
                  </p:cNvSpPr>
                  <p:nvPr/>
                </p:nvSpPr>
                <p:spPr>
                  <a:xfrm>
                    <a:off x="4784863" y="1508760"/>
                    <a:ext cx="1097280" cy="1097280"/>
                  </a:xfrm>
                  <a:prstGeom prst="ellipse">
                    <a:avLst/>
                  </a:prstGeom>
                  <a:blipFill>
                    <a:blip r:embed="rId12"/>
                    <a:srcRect/>
                    <a:stretch>
                      <a:fillRect l="137" t="-3087" r="-2684" b="-50733"/>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CE10AB7-6567-4CE1-8A34-FB662BD3E7EC}"/>
                      </a:ext>
                    </a:extLst>
                  </p:cNvPr>
                  <p:cNvSpPr txBox="1"/>
                  <p:nvPr/>
                </p:nvSpPr>
                <p:spPr>
                  <a:xfrm>
                    <a:off x="4805943" y="2488608"/>
                    <a:ext cx="1046294" cy="415498"/>
                  </a:xfrm>
                  <a:prstGeom prst="rect">
                    <a:avLst/>
                  </a:prstGeom>
                  <a:solidFill>
                    <a:schemeClr val="bg1">
                      <a:alpha val="80000"/>
                    </a:schemeClr>
                  </a:solidFill>
                </p:spPr>
                <p:txBody>
                  <a:bodyPr wrap="square" rtlCol="0">
                    <a:spAutoFit/>
                  </a:bodyPr>
                  <a:lstStyle/>
                  <a:p>
                    <a:pPr algn="ctr" defTabSz="685800">
                      <a:defRPr/>
                    </a:pPr>
                    <a:r>
                      <a:rPr lang="en-CA" sz="1050" dirty="0">
                        <a:solidFill>
                          <a:prstClr val="black"/>
                        </a:solidFill>
                      </a:rPr>
                      <a:t>Peter Lam</a:t>
                    </a:r>
                  </a:p>
                  <a:p>
                    <a:pPr algn="ctr" defTabSz="685800">
                      <a:defRPr/>
                    </a:pPr>
                    <a:r>
                      <a:rPr lang="en-CA" sz="1050" dirty="0">
                        <a:solidFill>
                          <a:prstClr val="black"/>
                        </a:solidFill>
                      </a:rPr>
                      <a:t>Canada</a:t>
                    </a:r>
                  </a:p>
                </p:txBody>
              </p:sp>
            </p:grpSp>
            <p:grpSp>
              <p:nvGrpSpPr>
                <p:cNvPr id="39" name="Group 38">
                  <a:extLst>
                    <a:ext uri="{FF2B5EF4-FFF2-40B4-BE49-F238E27FC236}">
                      <a16:creationId xmlns:a16="http://schemas.microsoft.com/office/drawing/2014/main" id="{BD6A4809-FAB6-4118-8AE2-7C9FF85DD76E}"/>
                    </a:ext>
                  </a:extLst>
                </p:cNvPr>
                <p:cNvGrpSpPr/>
                <p:nvPr/>
              </p:nvGrpSpPr>
              <p:grpSpPr>
                <a:xfrm>
                  <a:off x="8734014" y="2743080"/>
                  <a:ext cx="1289916" cy="1382532"/>
                  <a:chOff x="9247147" y="1541008"/>
                  <a:chExt cx="1289916" cy="1382532"/>
                </a:xfrm>
              </p:grpSpPr>
              <p:sp>
                <p:nvSpPr>
                  <p:cNvPr id="9" name="Oval 8">
                    <a:extLst>
                      <a:ext uri="{FF2B5EF4-FFF2-40B4-BE49-F238E27FC236}">
                        <a16:creationId xmlns:a16="http://schemas.microsoft.com/office/drawing/2014/main" id="{49E57172-3EE5-40C1-9D31-7A6D1122CCB0}"/>
                      </a:ext>
                    </a:extLst>
                  </p:cNvPr>
                  <p:cNvSpPr>
                    <a:spLocks noChangeAspect="1"/>
                  </p:cNvSpPr>
                  <p:nvPr/>
                </p:nvSpPr>
                <p:spPr>
                  <a:xfrm>
                    <a:off x="9317246" y="1541008"/>
                    <a:ext cx="1097280" cy="1097280"/>
                  </a:xfrm>
                  <a:prstGeom prst="ellipse">
                    <a:avLst/>
                  </a:prstGeom>
                  <a:blipFill>
                    <a:blip r:embed="rId1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72EB47C-1EA9-4D99-B26E-3489340EFA70}"/>
                      </a:ext>
                    </a:extLst>
                  </p:cNvPr>
                  <p:cNvSpPr txBox="1"/>
                  <p:nvPr/>
                </p:nvSpPr>
                <p:spPr>
                  <a:xfrm>
                    <a:off x="9247147" y="2508042"/>
                    <a:ext cx="1289916" cy="415498"/>
                  </a:xfrm>
                  <a:prstGeom prst="rect">
                    <a:avLst/>
                  </a:prstGeom>
                  <a:solidFill>
                    <a:schemeClr val="bg1">
                      <a:alpha val="80000"/>
                    </a:schemeClr>
                  </a:solidFill>
                </p:spPr>
                <p:txBody>
                  <a:bodyPr wrap="square" rtlCol="0">
                    <a:spAutoFit/>
                  </a:bodyPr>
                  <a:lstStyle/>
                  <a:p>
                    <a:pPr algn="ctr" defTabSz="685800">
                      <a:defRPr/>
                    </a:pPr>
                    <a:r>
                      <a:rPr lang="en-CA" sz="1050" dirty="0">
                        <a:solidFill>
                          <a:prstClr val="black"/>
                        </a:solidFill>
                      </a:rPr>
                      <a:t>Jan </a:t>
                    </a:r>
                    <a:r>
                      <a:rPr lang="en-CA" sz="1050" dirty="0" err="1">
                        <a:solidFill>
                          <a:prstClr val="black"/>
                        </a:solidFill>
                      </a:rPr>
                      <a:t>Vanderwegen</a:t>
                    </a:r>
                    <a:endParaRPr lang="en-CA" sz="1050" dirty="0">
                      <a:solidFill>
                        <a:prstClr val="black"/>
                      </a:solidFill>
                    </a:endParaRPr>
                  </a:p>
                  <a:p>
                    <a:pPr algn="ctr" defTabSz="685800">
                      <a:defRPr/>
                    </a:pPr>
                    <a:r>
                      <a:rPr lang="en-CA" sz="1050" dirty="0">
                        <a:solidFill>
                          <a:prstClr val="black"/>
                        </a:solidFill>
                      </a:rPr>
                      <a:t>Belgium</a:t>
                    </a:r>
                    <a:endParaRPr lang="en-US" sz="1050" dirty="0">
                      <a:solidFill>
                        <a:prstClr val="black"/>
                      </a:solidFill>
                    </a:endParaRPr>
                  </a:p>
                </p:txBody>
              </p:sp>
            </p:grpSp>
          </p:grpSp>
          <p:pic>
            <p:nvPicPr>
              <p:cNvPr id="48" name="Picture 47">
                <a:extLst>
                  <a:ext uri="{FF2B5EF4-FFF2-40B4-BE49-F238E27FC236}">
                    <a16:creationId xmlns:a16="http://schemas.microsoft.com/office/drawing/2014/main" id="{CFD36D4E-4263-4F1D-A870-16688D0DDC3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7805" y="3473722"/>
                <a:ext cx="3309118" cy="1303780"/>
              </a:xfrm>
              <a:prstGeom prst="rect">
                <a:avLst/>
              </a:prstGeom>
            </p:spPr>
          </p:pic>
        </p:grpSp>
      </p:grpSp>
    </p:spTree>
    <p:extLst>
      <p:ext uri="{BB962C8B-B14F-4D97-AF65-F5344CB8AC3E}">
        <p14:creationId xmlns:p14="http://schemas.microsoft.com/office/powerpoint/2010/main" val="762325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IDDSI Sponsors</a:t>
            </a:r>
          </a:p>
        </p:txBody>
      </p:sp>
      <p:sp>
        <p:nvSpPr>
          <p:cNvPr id="4" name="Footer Placeholder 3"/>
          <p:cNvSpPr>
            <a:spLocks noGrp="1"/>
          </p:cNvSpPr>
          <p:nvPr>
            <p:ph type="ftr" sz="quarter" idx="11"/>
          </p:nvPr>
        </p:nvSpPr>
        <p:spPr>
          <a:xfrm>
            <a:off x="3121617" y="6364452"/>
            <a:ext cx="6124904"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tint val="75000"/>
                  </a:prstClr>
                </a:solidFill>
                <a:effectLst/>
                <a:uLnTx/>
                <a:uFillTx/>
              </a:rPr>
              <a:t>© 2021 used with permission from IDDSI</a:t>
            </a:r>
            <a:endParaRPr kumimoji="0" lang="en-US" sz="1000" b="0" i="0" u="none" strike="noStrike" kern="0" cap="none" spc="0" normalizeH="0" baseline="0" noProof="0" dirty="0">
              <a:ln>
                <a:noFill/>
              </a:ln>
              <a:solidFill>
                <a:prstClr val="black">
                  <a:tint val="75000"/>
                </a:prstClr>
              </a:solidFill>
              <a:effectLst/>
              <a:uLnTx/>
              <a:uFillTx/>
            </a:endParaRPr>
          </a:p>
        </p:txBody>
      </p:sp>
      <p:sp>
        <p:nvSpPr>
          <p:cNvPr id="3" name="Slide Number Placeholder 2">
            <a:extLst>
              <a:ext uri="{FF2B5EF4-FFF2-40B4-BE49-F238E27FC236}">
                <a16:creationId xmlns:a16="http://schemas.microsoft.com/office/drawing/2014/main" id="{0D0A8072-83DF-42FE-969C-12104573A8B1}"/>
              </a:ext>
            </a:extLst>
          </p:cNvPr>
          <p:cNvSpPr>
            <a:spLocks noGrp="1"/>
          </p:cNvSpPr>
          <p:nvPr>
            <p:ph type="sldNum" sz="quarter" idx="12"/>
          </p:nvPr>
        </p:nvSpPr>
        <p:spPr/>
        <p:txBody>
          <a:bodyPr/>
          <a:lstStyle/>
          <a:p>
            <a:fld id="{33DC7997-5FC0-4CC2-A146-63E8DE243424}" type="slidenum">
              <a:rPr lang="en-US" smtClean="0"/>
              <a:t>7</a:t>
            </a:fld>
            <a:endParaRPr lang="en-US"/>
          </a:p>
        </p:txBody>
      </p:sp>
      <p:sp>
        <p:nvSpPr>
          <p:cNvPr id="8" name="TextBox 7">
            <a:extLst>
              <a:ext uri="{FF2B5EF4-FFF2-40B4-BE49-F238E27FC236}">
                <a16:creationId xmlns:a16="http://schemas.microsoft.com/office/drawing/2014/main" id="{7CD4A735-B949-4FD2-BE6E-3911909C8ADD}"/>
              </a:ext>
            </a:extLst>
          </p:cNvPr>
          <p:cNvSpPr txBox="1"/>
          <p:nvPr/>
        </p:nvSpPr>
        <p:spPr>
          <a:xfrm>
            <a:off x="389163" y="1389479"/>
            <a:ext cx="11802837" cy="338554"/>
          </a:xfrm>
          <a:prstGeom prst="rect">
            <a:avLst/>
          </a:prstGeom>
          <a:solidFill>
            <a:schemeClr val="accent2"/>
          </a:solidFill>
        </p:spPr>
        <p:txBody>
          <a:bodyPr wrap="square">
            <a:spAutoFit/>
          </a:bodyPr>
          <a:lstStyle/>
          <a:p>
            <a:pPr algn="ctr"/>
            <a:r>
              <a:rPr lang="en-CA" sz="1600" dirty="0">
                <a:solidFill>
                  <a:schemeClr val="bg1"/>
                </a:solidFill>
              </a:rPr>
              <a:t>The International Dysphagia Diet Standardisation Initiative is supported by funding from a variety of industry sources.</a:t>
            </a:r>
            <a:endParaRPr lang="en-US" sz="1600" dirty="0">
              <a:solidFill>
                <a:schemeClr val="bg1"/>
              </a:solidFill>
            </a:endParaRPr>
          </a:p>
        </p:txBody>
      </p:sp>
      <p:pic>
        <p:nvPicPr>
          <p:cNvPr id="5" name="Picture 4">
            <a:extLst>
              <a:ext uri="{FF2B5EF4-FFF2-40B4-BE49-F238E27FC236}">
                <a16:creationId xmlns:a16="http://schemas.microsoft.com/office/drawing/2014/main" id="{2B9F6229-44E2-1F46-BEF4-BB34EFD84281}"/>
              </a:ext>
            </a:extLst>
          </p:cNvPr>
          <p:cNvPicPr>
            <a:picLocks noChangeAspect="1"/>
          </p:cNvPicPr>
          <p:nvPr/>
        </p:nvPicPr>
        <p:blipFill>
          <a:blip r:embed="rId3"/>
          <a:stretch>
            <a:fillRect/>
          </a:stretch>
        </p:blipFill>
        <p:spPr>
          <a:xfrm>
            <a:off x="1985280" y="1780331"/>
            <a:ext cx="8610602" cy="4567917"/>
          </a:xfrm>
          <a:prstGeom prst="rect">
            <a:avLst/>
          </a:prstGeom>
        </p:spPr>
      </p:pic>
    </p:spTree>
    <p:extLst>
      <p:ext uri="{BB962C8B-B14F-4D97-AF65-F5344CB8AC3E}">
        <p14:creationId xmlns:p14="http://schemas.microsoft.com/office/powerpoint/2010/main" val="3588980677"/>
      </p:ext>
    </p:extLst>
  </p:cSld>
  <p:clrMapOvr>
    <a:masterClrMapping/>
  </p:clrMapOvr>
</p:sld>
</file>

<file path=ppt/theme/theme1.xml><?xml version="1.0" encoding="utf-8"?>
<a:theme xmlns:a="http://schemas.openxmlformats.org/drawingml/2006/main" name="Title Slides ">
  <a:themeElements>
    <a:clrScheme name="Custom 15">
      <a:dk1>
        <a:srgbClr val="27251F"/>
      </a:dk1>
      <a:lt1>
        <a:srgbClr val="FFFFFF"/>
      </a:lt1>
      <a:dk2>
        <a:srgbClr val="E41F35"/>
      </a:dk2>
      <a:lt2>
        <a:srgbClr val="FFFFFF"/>
      </a:lt2>
      <a:accent1>
        <a:srgbClr val="BBDDE6"/>
      </a:accent1>
      <a:accent2>
        <a:srgbClr val="938A85"/>
      </a:accent2>
      <a:accent3>
        <a:srgbClr val="CCC8C1"/>
      </a:accent3>
      <a:accent4>
        <a:srgbClr val="A99F9D"/>
      </a:accent4>
      <a:accent5>
        <a:srgbClr val="7B6D68"/>
      </a:accent5>
      <a:accent6>
        <a:srgbClr val="B6D9E8"/>
      </a:accent6>
      <a:hlink>
        <a:srgbClr val="0000FF"/>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nal Cardinal Health PPT - 2018 (Standard)" id="{A4A4D85F-DB34-4C5A-B3B3-18E97CAF23FA}" vid="{17284D77-C527-44F7-BC7A-73E4C5114255}"/>
    </a:ext>
  </a:extLst>
</a:theme>
</file>

<file path=ppt/theme/theme2.xml><?xml version="1.0" encoding="utf-8"?>
<a:theme xmlns:a="http://schemas.openxmlformats.org/drawingml/2006/main" name="Alt. Divider Slides">
  <a:themeElements>
    <a:clrScheme name="Custom 10">
      <a:dk1>
        <a:srgbClr val="27251F"/>
      </a:dk1>
      <a:lt1>
        <a:srgbClr val="FFFFFF"/>
      </a:lt1>
      <a:dk2>
        <a:srgbClr val="E41F35"/>
      </a:dk2>
      <a:lt2>
        <a:srgbClr val="FFFFFF"/>
      </a:lt2>
      <a:accent1>
        <a:srgbClr val="BBDDE6"/>
      </a:accent1>
      <a:accent2>
        <a:srgbClr val="938A85"/>
      </a:accent2>
      <a:accent3>
        <a:srgbClr val="CCC8C1"/>
      </a:accent3>
      <a:accent4>
        <a:srgbClr val="A99F9D"/>
      </a:accent4>
      <a:accent5>
        <a:srgbClr val="7B6D68"/>
      </a:accent5>
      <a:accent6>
        <a:srgbClr val="B6D9E8"/>
      </a:accent6>
      <a:hlink>
        <a:srgbClr val="0000F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nal Cardinal Health PPT - 2018 (Standard)" id="{A4A4D85F-DB34-4C5A-B3B3-18E97CAF23FA}" vid="{69C356C6-9634-4984-985D-8EF49998FBA5}"/>
    </a:ext>
  </a:extLst>
</a:theme>
</file>

<file path=ppt/theme/theme3.xml><?xml version="1.0" encoding="utf-8"?>
<a:theme xmlns:a="http://schemas.openxmlformats.org/drawingml/2006/main" name="IDDSI_USTIRG">
  <a:themeElements>
    <a:clrScheme name="IDDSI USTIRG">
      <a:dk1>
        <a:sysClr val="windowText" lastClr="000000"/>
      </a:dk1>
      <a:lt1>
        <a:sysClr val="window" lastClr="FFFFFF"/>
      </a:lt1>
      <a:dk2>
        <a:srgbClr val="44546A"/>
      </a:dk2>
      <a:lt2>
        <a:srgbClr val="E5E9EC"/>
      </a:lt2>
      <a:accent1>
        <a:srgbClr val="9B2D2D"/>
      </a:accent1>
      <a:accent2>
        <a:srgbClr val="40476D"/>
      </a:accent2>
      <a:accent3>
        <a:srgbClr val="E5E9EC"/>
      </a:accent3>
      <a:accent4>
        <a:srgbClr val="FF9F1C"/>
      </a:accent4>
      <a:accent5>
        <a:srgbClr val="30321C"/>
      </a:accent5>
      <a:accent6>
        <a:srgbClr val="FFFFFF"/>
      </a:accent6>
      <a:hlink>
        <a:srgbClr val="0563C1"/>
      </a:hlink>
      <a:folHlink>
        <a:srgbClr val="954F72"/>
      </a:folHlink>
    </a:clrScheme>
    <a:fontScheme name="IDDSI Font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DSI_USTIRG" id="{27B86241-1721-4145-AECA-50617244CD31}" vid="{715E1B3B-D089-47F3-94AA-CD2A7C37FCD5}"/>
    </a:ext>
  </a:extLst>
</a:theme>
</file>

<file path=ppt/theme/theme4.xml><?xml version="1.0" encoding="utf-8"?>
<a:theme xmlns:a="http://schemas.openxmlformats.org/drawingml/2006/main" name="Custom Design">
  <a:themeElements>
    <a:clrScheme name="IDDSI USTIRG">
      <a:dk1>
        <a:sysClr val="windowText" lastClr="000000"/>
      </a:dk1>
      <a:lt1>
        <a:sysClr val="window" lastClr="FFFFFF"/>
      </a:lt1>
      <a:dk2>
        <a:srgbClr val="44546A"/>
      </a:dk2>
      <a:lt2>
        <a:srgbClr val="E5E9EC"/>
      </a:lt2>
      <a:accent1>
        <a:srgbClr val="9B2D2D"/>
      </a:accent1>
      <a:accent2>
        <a:srgbClr val="40476D"/>
      </a:accent2>
      <a:accent3>
        <a:srgbClr val="E5E9EC"/>
      </a:accent3>
      <a:accent4>
        <a:srgbClr val="FF9F1C"/>
      </a:accent4>
      <a:accent5>
        <a:srgbClr val="30321C"/>
      </a:accent5>
      <a:accent6>
        <a:srgbClr val="FFFFFF"/>
      </a:accent6>
      <a:hlink>
        <a:srgbClr val="0563C1"/>
      </a:hlink>
      <a:folHlink>
        <a:srgbClr val="954F72"/>
      </a:folHlink>
    </a:clrScheme>
    <a:fontScheme name="IDDSI Font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DDSI_Theme">
  <a:themeElements>
    <a:clrScheme name="IDDSI USTIRG">
      <a:dk1>
        <a:sysClr val="windowText" lastClr="000000"/>
      </a:dk1>
      <a:lt1>
        <a:sysClr val="window" lastClr="FFFFFF"/>
      </a:lt1>
      <a:dk2>
        <a:srgbClr val="44546A"/>
      </a:dk2>
      <a:lt2>
        <a:srgbClr val="E5E9EC"/>
      </a:lt2>
      <a:accent1>
        <a:srgbClr val="9B2D2D"/>
      </a:accent1>
      <a:accent2>
        <a:srgbClr val="40476D"/>
      </a:accent2>
      <a:accent3>
        <a:srgbClr val="E5E9EC"/>
      </a:accent3>
      <a:accent4>
        <a:srgbClr val="FF9F1C"/>
      </a:accent4>
      <a:accent5>
        <a:srgbClr val="30321C"/>
      </a:accent5>
      <a:accent6>
        <a:srgbClr val="FFFFFF"/>
      </a:accent6>
      <a:hlink>
        <a:srgbClr val="0563C1"/>
      </a:hlink>
      <a:folHlink>
        <a:srgbClr val="954F72"/>
      </a:folHlink>
    </a:clrScheme>
    <a:fontScheme name="IDDSI Font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DSI_Theme" id="{357B1FD3-2558-4FA7-9801-75827842A0D2}" vid="{06DAD955-4CA4-4181-888F-FA94CF7F7596}"/>
    </a:ext>
  </a:extLst>
</a:theme>
</file>

<file path=ppt/theme/theme6.xml><?xml version="1.0" encoding="utf-8"?>
<a:theme xmlns:a="http://schemas.openxmlformats.org/drawingml/2006/main" name="1_Custom Design">
  <a:themeElements>
    <a:clrScheme name="IDDSI USTIRG">
      <a:dk1>
        <a:sysClr val="windowText" lastClr="000000"/>
      </a:dk1>
      <a:lt1>
        <a:sysClr val="window" lastClr="FFFFFF"/>
      </a:lt1>
      <a:dk2>
        <a:srgbClr val="44546A"/>
      </a:dk2>
      <a:lt2>
        <a:srgbClr val="E5E9EC"/>
      </a:lt2>
      <a:accent1>
        <a:srgbClr val="9B2D2D"/>
      </a:accent1>
      <a:accent2>
        <a:srgbClr val="40476D"/>
      </a:accent2>
      <a:accent3>
        <a:srgbClr val="E5E9EC"/>
      </a:accent3>
      <a:accent4>
        <a:srgbClr val="FF9F1C"/>
      </a:accent4>
      <a:accent5>
        <a:srgbClr val="30321C"/>
      </a:accent5>
      <a:accent6>
        <a:srgbClr val="FFFFFF"/>
      </a:accent6>
      <a:hlink>
        <a:srgbClr val="0563C1"/>
      </a:hlink>
      <a:folHlink>
        <a:srgbClr val="954F72"/>
      </a:folHlink>
    </a:clrScheme>
    <a:fontScheme name="IDDSI Font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923B88F7B2DD44A25AFE3299D312A3" ma:contentTypeVersion="13" ma:contentTypeDescription="Create a new document." ma:contentTypeScope="" ma:versionID="47e80d62f049558e9693330bcb860b71">
  <xsd:schema xmlns:xsd="http://www.w3.org/2001/XMLSchema" xmlns:xs="http://www.w3.org/2001/XMLSchema" xmlns:p="http://schemas.microsoft.com/office/2006/metadata/properties" xmlns:ns2="1374f6b6-fec0-4268-ba64-b6e81669f4ad" xmlns:ns3="8336e623-02ce-4b6e-9d0f-f5510a173192" targetNamespace="http://schemas.microsoft.com/office/2006/metadata/properties" ma:root="true" ma:fieldsID="e9921a604ff001f61b2992b10a11b105" ns2:_="" ns3:_="">
    <xsd:import namespace="1374f6b6-fec0-4268-ba64-b6e81669f4ad"/>
    <xsd:import namespace="8336e623-02ce-4b6e-9d0f-f5510a17319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f6b6-fec0-4268-ba64-b6e81669f4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36e623-02ce-4b6e-9d0f-f5510a17319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969414-8D63-4D62-BE81-2995027F1CD3}"/>
</file>

<file path=customXml/itemProps2.xml><?xml version="1.0" encoding="utf-8"?>
<ds:datastoreItem xmlns:ds="http://schemas.openxmlformats.org/officeDocument/2006/customXml" ds:itemID="{75418C49-962B-462E-B72F-52FA21E00726}"/>
</file>

<file path=customXml/itemProps3.xml><?xml version="1.0" encoding="utf-8"?>
<ds:datastoreItem xmlns:ds="http://schemas.openxmlformats.org/officeDocument/2006/customXml" ds:itemID="{5DF3D791-9CCA-4DCF-9AAA-40B28536496B}"/>
</file>

<file path=docProps/app.xml><?xml version="1.0" encoding="utf-8"?>
<Properties xmlns="http://schemas.openxmlformats.org/officeDocument/2006/extended-properties" xmlns:vt="http://schemas.openxmlformats.org/officeDocument/2006/docPropsVTypes">
  <Template>Default Theme</Template>
  <TotalTime>8627</TotalTime>
  <Words>1561</Words>
  <Application>Microsoft Office PowerPoint</Application>
  <PresentationFormat>Widescreen</PresentationFormat>
  <Paragraphs>137</Paragraphs>
  <Slides>7</Slides>
  <Notes>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7</vt:i4>
      </vt:variant>
    </vt:vector>
  </HeadingPairs>
  <TitlesOfParts>
    <vt:vector size="19" baseType="lpstr">
      <vt:lpstr>Arial</vt:lpstr>
      <vt:lpstr>Calibri</vt:lpstr>
      <vt:lpstr>Courier New</vt:lpstr>
      <vt:lpstr>Open Sans</vt:lpstr>
      <vt:lpstr>Open Sans SemiBold</vt:lpstr>
      <vt:lpstr>Wingdings</vt:lpstr>
      <vt:lpstr>Title Slides </vt:lpstr>
      <vt:lpstr>Alt. Divider Slides</vt:lpstr>
      <vt:lpstr>IDDSI_USTIRG</vt:lpstr>
      <vt:lpstr>Custom Design</vt:lpstr>
      <vt:lpstr>IDDSI_Theme</vt:lpstr>
      <vt:lpstr>1_Custom Design</vt:lpstr>
      <vt:lpstr>Why IDDSI? </vt:lpstr>
      <vt:lpstr>Why Is IDDSI Important?</vt:lpstr>
      <vt:lpstr>Benefits of Standardized Systems</vt:lpstr>
      <vt:lpstr>PowerPoint Presentation</vt:lpstr>
      <vt:lpstr>IDDSI Foundational Publications</vt:lpstr>
      <vt:lpstr>IDDSI Board of Directors</vt:lpstr>
      <vt:lpstr>IDDSI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Naiman, Melissa</dc:creator>
  <cp:lastModifiedBy>Naiman, Melissa</cp:lastModifiedBy>
  <cp:revision>30</cp:revision>
  <dcterms:created xsi:type="dcterms:W3CDTF">2021-03-31T16:00:06Z</dcterms:created>
  <dcterms:modified xsi:type="dcterms:W3CDTF">2021-06-16T18:19:04Z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0x0101000A923B88F7B2DD44A25AFE3299D312A3</vt:lpwstr>
  </property>
</Properties>
</file>